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kyb.tuebingen.mpg.de/spider/spider_jul2406.zi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2286160"/>
          </a:xfrm>
        </p:spPr>
        <p:txBody>
          <a:bodyPr/>
          <a:lstStyle/>
          <a:p>
            <a:r>
              <a:rPr lang="en-US" dirty="0" smtClean="0"/>
              <a:t>The Spider – Machine Learning Toolbox for MATLAB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0" y="3849512"/>
            <a:ext cx="6498159" cy="405494"/>
          </a:xfrm>
        </p:spPr>
        <p:txBody>
          <a:bodyPr/>
          <a:lstStyle/>
          <a:p>
            <a:r>
              <a:rPr lang="en-US" dirty="0" smtClean="0"/>
              <a:t>By S. </a:t>
            </a:r>
            <a:r>
              <a:rPr lang="en-US" dirty="0" err="1" smtClean="0"/>
              <a:t>Emre</a:t>
            </a:r>
            <a:r>
              <a:rPr lang="en-US" dirty="0" smtClean="0"/>
              <a:t> </a:t>
            </a:r>
            <a:r>
              <a:rPr lang="en-US" dirty="0" err="1" smtClean="0"/>
              <a:t>Eskimez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Download: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://people.kyb.tuebingen.mpg.de/spider/spider_jul2406.</a:t>
            </a:r>
            <a:r>
              <a:rPr lang="en-US" dirty="0" smtClean="0">
                <a:hlinkClick r:id="rId2"/>
              </a:rPr>
              <a:t>zip</a:t>
            </a:r>
            <a:endParaRPr lang="en-US" dirty="0" smtClean="0"/>
          </a:p>
          <a:p>
            <a:r>
              <a:rPr lang="en-US" dirty="0" smtClean="0"/>
              <a:t>Extract to any location you want.</a:t>
            </a:r>
          </a:p>
          <a:p>
            <a:r>
              <a:rPr lang="en-US" dirty="0" smtClean="0"/>
              <a:t>Open MATLAB and navigate to folder that contains spider scripts.</a:t>
            </a:r>
          </a:p>
          <a:p>
            <a:r>
              <a:rPr lang="en-US" dirty="0" smtClean="0"/>
              <a:t>You can use console or scripts at this folder. (Or add this folder to PATH and work on any folder.)</a:t>
            </a:r>
          </a:p>
          <a:p>
            <a:r>
              <a:rPr lang="en-US" dirty="0" smtClean="0"/>
              <a:t>Type </a:t>
            </a:r>
            <a:r>
              <a:rPr lang="en-US" dirty="0" err="1" smtClean="0"/>
              <a:t>use_spider</a:t>
            </a:r>
            <a:r>
              <a:rPr lang="en-US" dirty="0" smtClean="0"/>
              <a:t> before using scripts.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pic>
        <p:nvPicPr>
          <p:cNvPr id="6" name="Content Placeholder 5" descr="Screen Shot 2015-02-15 at 11.07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7" r="-3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64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if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Type:</a:t>
            </a:r>
          </a:p>
          <a:p>
            <a:pPr marL="0" indent="0">
              <a:buNone/>
            </a:pPr>
            <a:r>
              <a:rPr lang="en-US" dirty="0"/>
              <a:t>X=rand(50)-0.5; Y=sign(sum(X,2)); r=train(</a:t>
            </a:r>
            <a:r>
              <a:rPr lang="en-US" dirty="0" err="1"/>
              <a:t>svm,data</a:t>
            </a:r>
            <a:r>
              <a:rPr lang="en-US" dirty="0"/>
              <a:t>(X,Y)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there are no errors, you are good to go:</a:t>
            </a:r>
          </a:p>
        </p:txBody>
      </p:sp>
      <p:pic>
        <p:nvPicPr>
          <p:cNvPr id="4" name="Picture 3" descr="Screen Shot 2015-02-15 at 11.0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4497984"/>
            <a:ext cx="7693955" cy="115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1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know how scripts works (inputs, outputs), you can type help </a:t>
            </a:r>
            <a:r>
              <a:rPr lang="en-US" dirty="0" err="1" smtClean="0"/>
              <a:t>nameofscript</a:t>
            </a:r>
            <a:endParaRPr lang="en-US" dirty="0" smtClean="0"/>
          </a:p>
        </p:txBody>
      </p:sp>
      <p:pic>
        <p:nvPicPr>
          <p:cNvPr id="4" name="Picture 3" descr="Screen Shot 2015-02-15 at 11.1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2551209"/>
            <a:ext cx="8042276" cy="37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</a:t>
            </a:r>
          </a:p>
        </p:txBody>
      </p:sp>
      <p:pic>
        <p:nvPicPr>
          <p:cNvPr id="4" name="Content Placeholder 3" descr="Screen Shot 2015-02-15 at 11.17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54" r="-230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837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for 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people.kyb.tuebingen.mpg.de</a:t>
            </a:r>
            <a:r>
              <a:rPr lang="en-US" dirty="0"/>
              <a:t>/spider/</a:t>
            </a:r>
          </a:p>
        </p:txBody>
      </p:sp>
    </p:spTree>
    <p:extLst>
      <p:ext uri="{BB962C8B-B14F-4D97-AF65-F5344CB8AC3E}">
        <p14:creationId xmlns:p14="http://schemas.microsoft.com/office/powerpoint/2010/main" val="1730321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818</TotalTime>
  <Words>163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Breeze</vt:lpstr>
      <vt:lpstr>The Spider – Machine Learning Toolbox for MATLAB</vt:lpstr>
      <vt:lpstr>Installation</vt:lpstr>
      <vt:lpstr>Installation</vt:lpstr>
      <vt:lpstr>Check if it works</vt:lpstr>
      <vt:lpstr>Getting help</vt:lpstr>
      <vt:lpstr>Getting help</vt:lpstr>
      <vt:lpstr>Visit for more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 Adam</dc:creator>
  <cp:lastModifiedBy>At Adam</cp:lastModifiedBy>
  <cp:revision>8</cp:revision>
  <dcterms:created xsi:type="dcterms:W3CDTF">2015-02-16T02:52:23Z</dcterms:created>
  <dcterms:modified xsi:type="dcterms:W3CDTF">2015-02-16T18:45:55Z</dcterms:modified>
</cp:coreProperties>
</file>