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78" r:id="rId3"/>
    <p:sldId id="266" r:id="rId4"/>
    <p:sldId id="257" r:id="rId5"/>
    <p:sldId id="258" r:id="rId6"/>
    <p:sldId id="272" r:id="rId7"/>
    <p:sldId id="260" r:id="rId8"/>
    <p:sldId id="264" r:id="rId9"/>
    <p:sldId id="281" r:id="rId10"/>
    <p:sldId id="259" r:id="rId11"/>
    <p:sldId id="273" r:id="rId12"/>
    <p:sldId id="265" r:id="rId13"/>
    <p:sldId id="261" r:id="rId14"/>
    <p:sldId id="267" r:id="rId15"/>
    <p:sldId id="269" r:id="rId16"/>
    <p:sldId id="268" r:id="rId17"/>
    <p:sldId id="274" r:id="rId18"/>
    <p:sldId id="275" r:id="rId19"/>
    <p:sldId id="280" r:id="rId20"/>
    <p:sldId id="279" r:id="rId21"/>
    <p:sldId id="282" r:id="rId22"/>
    <p:sldId id="283" r:id="rId23"/>
    <p:sldId id="286" r:id="rId24"/>
    <p:sldId id="284" r:id="rId25"/>
    <p:sldId id="285" r:id="rId26"/>
    <p:sldId id="287" r:id="rId27"/>
    <p:sldId id="288" r:id="rId28"/>
    <p:sldId id="28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8D7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2B3B2D-0EBD-4E5F-90C4-5DABCFB2E8E5}" v="5762" dt="2021-10-15T08:18:14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94"/>
    <p:restoredTop sz="88356" autoAdjust="0"/>
  </p:normalViewPr>
  <p:slideViewPr>
    <p:cSldViewPr snapToGrid="0" snapToObjects="1">
      <p:cViewPr varScale="1">
        <p:scale>
          <a:sx n="74" d="100"/>
          <a:sy n="74" d="100"/>
        </p:scale>
        <p:origin x="1243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en Wen" userId="201eaefb3512399e" providerId="LiveId" clId="{512B3B2D-0EBD-4E5F-90C4-5DABCFB2E8E5}"/>
    <pc:docChg chg="undo redo custSel addSld delSld modSld sldOrd">
      <pc:chgData name="Hensen Wen" userId="201eaefb3512399e" providerId="LiveId" clId="{512B3B2D-0EBD-4E5F-90C4-5DABCFB2E8E5}" dt="2021-10-15T17:49:01.163" v="8453" actId="20577"/>
      <pc:docMkLst>
        <pc:docMk/>
      </pc:docMkLst>
      <pc:sldChg chg="modSp mod">
        <pc:chgData name="Hensen Wen" userId="201eaefb3512399e" providerId="LiveId" clId="{512B3B2D-0EBD-4E5F-90C4-5DABCFB2E8E5}" dt="2021-10-15T08:30:10.504" v="8002" actId="20577"/>
        <pc:sldMkLst>
          <pc:docMk/>
          <pc:sldMk cId="459957024" sldId="257"/>
        </pc:sldMkLst>
        <pc:spChg chg="mod">
          <ac:chgData name="Hensen Wen" userId="201eaefb3512399e" providerId="LiveId" clId="{512B3B2D-0EBD-4E5F-90C4-5DABCFB2E8E5}" dt="2021-10-15T08:30:10.504" v="8002" actId="20577"/>
          <ac:spMkLst>
            <pc:docMk/>
            <pc:sldMk cId="459957024" sldId="257"/>
            <ac:spMk id="3" creationId="{FCDD18DB-7125-EA4D-97AD-9BE914751CD0}"/>
          </ac:spMkLst>
        </pc:spChg>
      </pc:sldChg>
      <pc:sldChg chg="addSp modSp mod">
        <pc:chgData name="Hensen Wen" userId="201eaefb3512399e" providerId="LiveId" clId="{512B3B2D-0EBD-4E5F-90C4-5DABCFB2E8E5}" dt="2021-10-15T05:21:54.391" v="2528" actId="207"/>
        <pc:sldMkLst>
          <pc:docMk/>
          <pc:sldMk cId="3088746649" sldId="260"/>
        </pc:sldMkLst>
        <pc:spChg chg="add mod">
          <ac:chgData name="Hensen Wen" userId="201eaefb3512399e" providerId="LiveId" clId="{512B3B2D-0EBD-4E5F-90C4-5DABCFB2E8E5}" dt="2021-10-15T05:21:54.391" v="2528" actId="207"/>
          <ac:spMkLst>
            <pc:docMk/>
            <pc:sldMk cId="3088746649" sldId="260"/>
            <ac:spMk id="3" creationId="{47992BA3-4AE8-433E-85F9-511A43595829}"/>
          </ac:spMkLst>
        </pc:spChg>
        <pc:spChg chg="add mod">
          <ac:chgData name="Hensen Wen" userId="201eaefb3512399e" providerId="LiveId" clId="{512B3B2D-0EBD-4E5F-90C4-5DABCFB2E8E5}" dt="2021-10-15T05:21:40.417" v="2527" actId="13822"/>
          <ac:spMkLst>
            <pc:docMk/>
            <pc:sldMk cId="3088746649" sldId="260"/>
            <ac:spMk id="4" creationId="{0D14FFB5-FF42-44CC-92A7-7B9EA6C7C641}"/>
          </ac:spMkLst>
        </pc:spChg>
        <pc:spChg chg="mod">
          <ac:chgData name="Hensen Wen" userId="201eaefb3512399e" providerId="LiveId" clId="{512B3B2D-0EBD-4E5F-90C4-5DABCFB2E8E5}" dt="2021-10-14T06:03:54.706" v="828" actId="20577"/>
          <ac:spMkLst>
            <pc:docMk/>
            <pc:sldMk cId="3088746649" sldId="260"/>
            <ac:spMk id="15" creationId="{BE02A11B-1991-1649-AB10-931C5A0F683F}"/>
          </ac:spMkLst>
        </pc:spChg>
        <pc:spChg chg="mod">
          <ac:chgData name="Hensen Wen" userId="201eaefb3512399e" providerId="LiveId" clId="{512B3B2D-0EBD-4E5F-90C4-5DABCFB2E8E5}" dt="2021-10-15T05:01:08.359" v="2150" actId="20577"/>
          <ac:spMkLst>
            <pc:docMk/>
            <pc:sldMk cId="3088746649" sldId="260"/>
            <ac:spMk id="30" creationId="{4D9979FC-9AFC-DB4D-A907-094FC4AC0A1C}"/>
          </ac:spMkLst>
        </pc:spChg>
      </pc:sldChg>
      <pc:sldChg chg="modSp mod ord">
        <pc:chgData name="Hensen Wen" userId="201eaefb3512399e" providerId="LiveId" clId="{512B3B2D-0EBD-4E5F-90C4-5DABCFB2E8E5}" dt="2021-10-15T05:26:50.486" v="2530"/>
        <pc:sldMkLst>
          <pc:docMk/>
          <pc:sldMk cId="508249199" sldId="264"/>
        </pc:sldMkLst>
        <pc:spChg chg="mod">
          <ac:chgData name="Hensen Wen" userId="201eaefb3512399e" providerId="LiveId" clId="{512B3B2D-0EBD-4E5F-90C4-5DABCFB2E8E5}" dt="2021-10-14T06:04:03.617" v="829"/>
          <ac:spMkLst>
            <pc:docMk/>
            <pc:sldMk cId="508249199" sldId="264"/>
            <ac:spMk id="15" creationId="{BE02A11B-1991-1649-AB10-931C5A0F683F}"/>
          </ac:spMkLst>
        </pc:spChg>
        <pc:spChg chg="mod">
          <ac:chgData name="Hensen Wen" userId="201eaefb3512399e" providerId="LiveId" clId="{512B3B2D-0EBD-4E5F-90C4-5DABCFB2E8E5}" dt="2021-10-14T06:04:05.091" v="830"/>
          <ac:spMkLst>
            <pc:docMk/>
            <pc:sldMk cId="508249199" sldId="264"/>
            <ac:spMk id="26" creationId="{856F5D53-2D33-044F-9698-B1283527E3E7}"/>
          </ac:spMkLst>
        </pc:spChg>
        <pc:spChg chg="mod">
          <ac:chgData name="Hensen Wen" userId="201eaefb3512399e" providerId="LiveId" clId="{512B3B2D-0EBD-4E5F-90C4-5DABCFB2E8E5}" dt="2021-10-15T05:01:38.242" v="2151" actId="1076"/>
          <ac:spMkLst>
            <pc:docMk/>
            <pc:sldMk cId="508249199" sldId="264"/>
            <ac:spMk id="28" creationId="{A7877A8D-D793-F846-9199-A3D035890CCF}"/>
          </ac:spMkLst>
        </pc:spChg>
      </pc:sldChg>
      <pc:sldChg chg="modSp mod">
        <pc:chgData name="Hensen Wen" userId="201eaefb3512399e" providerId="LiveId" clId="{512B3B2D-0EBD-4E5F-90C4-5DABCFB2E8E5}" dt="2021-10-14T06:04:11.247" v="831"/>
        <pc:sldMkLst>
          <pc:docMk/>
          <pc:sldMk cId="3790072941" sldId="265"/>
        </pc:sldMkLst>
        <pc:spChg chg="mod">
          <ac:chgData name="Hensen Wen" userId="201eaefb3512399e" providerId="LiveId" clId="{512B3B2D-0EBD-4E5F-90C4-5DABCFB2E8E5}" dt="2021-10-14T06:04:11.247" v="831"/>
          <ac:spMkLst>
            <pc:docMk/>
            <pc:sldMk cId="3790072941" sldId="265"/>
            <ac:spMk id="31" creationId="{EB4667E5-99C5-3442-9E4B-B4BBC9FD89C6}"/>
          </ac:spMkLst>
        </pc:spChg>
      </pc:sldChg>
      <pc:sldChg chg="modSp mod">
        <pc:chgData name="Hensen Wen" userId="201eaefb3512399e" providerId="LiveId" clId="{512B3B2D-0EBD-4E5F-90C4-5DABCFB2E8E5}" dt="2021-10-15T17:42:05.037" v="8234" actId="20577"/>
        <pc:sldMkLst>
          <pc:docMk/>
          <pc:sldMk cId="4138693625" sldId="266"/>
        </pc:sldMkLst>
        <pc:spChg chg="mod">
          <ac:chgData name="Hensen Wen" userId="201eaefb3512399e" providerId="LiveId" clId="{512B3B2D-0EBD-4E5F-90C4-5DABCFB2E8E5}" dt="2021-10-15T17:42:05.037" v="8234" actId="20577"/>
          <ac:spMkLst>
            <pc:docMk/>
            <pc:sldMk cId="4138693625" sldId="266"/>
            <ac:spMk id="3" creationId="{1A9B9AE8-72F7-B34E-85D8-CE2001DD2063}"/>
          </ac:spMkLst>
        </pc:spChg>
      </pc:sldChg>
      <pc:sldChg chg="modSp mod">
        <pc:chgData name="Hensen Wen" userId="201eaefb3512399e" providerId="LiveId" clId="{512B3B2D-0EBD-4E5F-90C4-5DABCFB2E8E5}" dt="2021-10-14T06:04:17.560" v="833"/>
        <pc:sldMkLst>
          <pc:docMk/>
          <pc:sldMk cId="211389482" sldId="268"/>
        </pc:sldMkLst>
        <pc:spChg chg="mod">
          <ac:chgData name="Hensen Wen" userId="201eaefb3512399e" providerId="LiveId" clId="{512B3B2D-0EBD-4E5F-90C4-5DABCFB2E8E5}" dt="2021-10-14T06:04:17.560" v="833"/>
          <ac:spMkLst>
            <pc:docMk/>
            <pc:sldMk cId="211389482" sldId="268"/>
            <ac:spMk id="31" creationId="{EB4667E5-99C5-3442-9E4B-B4BBC9FD89C6}"/>
          </ac:spMkLst>
        </pc:spChg>
      </pc:sldChg>
      <pc:sldChg chg="modSp mod">
        <pc:chgData name="Hensen Wen" userId="201eaefb3512399e" providerId="LiveId" clId="{512B3B2D-0EBD-4E5F-90C4-5DABCFB2E8E5}" dt="2021-10-14T06:04:14.216" v="832"/>
        <pc:sldMkLst>
          <pc:docMk/>
          <pc:sldMk cId="2498445530" sldId="269"/>
        </pc:sldMkLst>
        <pc:spChg chg="mod">
          <ac:chgData name="Hensen Wen" userId="201eaefb3512399e" providerId="LiveId" clId="{512B3B2D-0EBD-4E5F-90C4-5DABCFB2E8E5}" dt="2021-10-14T06:04:14.216" v="832"/>
          <ac:spMkLst>
            <pc:docMk/>
            <pc:sldMk cId="2498445530" sldId="269"/>
            <ac:spMk id="31" creationId="{EB4667E5-99C5-3442-9E4B-B4BBC9FD89C6}"/>
          </ac:spMkLst>
        </pc:spChg>
      </pc:sldChg>
      <pc:sldChg chg="addSp delSp modSp add del mod">
        <pc:chgData name="Hensen Wen" userId="201eaefb3512399e" providerId="LiveId" clId="{512B3B2D-0EBD-4E5F-90C4-5DABCFB2E8E5}" dt="2021-10-14T02:00:18.852" v="291" actId="47"/>
        <pc:sldMkLst>
          <pc:docMk/>
          <pc:sldMk cId="1568061112" sldId="270"/>
        </pc:sldMkLst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0" creationId="{C001BC3F-50B9-0A4A-BB14-6D144BFA6526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1" creationId="{2B753B06-552F-A743-AABF-0246ABAF8DC0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2" creationId="{645510F9-CA80-6B4B-84D8-D5A35645B238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3" creationId="{63AE2964-E19E-4B4C-8E2E-DE6511411756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4" creationId="{57E8C109-BFC6-1C4D-9552-1A11F3501FEE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5" creationId="{0D60C0E7-05AF-E140-8EE9-263ED97D9B21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6" creationId="{22304ED4-A867-EF45-B3AD-A490987310F7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7" creationId="{4DA0307F-1884-F44C-80BE-D6927D427DA6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8" creationId="{90CDF22A-E573-5C43-8718-4D9B5ADF5037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49" creationId="{134F2733-DDE5-B04A-AD33-C1AD066542FA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50" creationId="{33B08B16-EC05-604A-B0C8-C8792164CC0D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51" creationId="{D3029BA4-4504-43C6-9931-BB42EA867B21}"/>
          </ac:spMkLst>
        </pc:spChg>
        <pc:spChg chg="add mod">
          <ac:chgData name="Hensen Wen" userId="201eaefb3512399e" providerId="LiveId" clId="{512B3B2D-0EBD-4E5F-90C4-5DABCFB2E8E5}" dt="2021-10-14T01:14:10.246" v="167" actId="1076"/>
          <ac:spMkLst>
            <pc:docMk/>
            <pc:sldMk cId="1568061112" sldId="270"/>
            <ac:spMk id="52" creationId="{F8555CE8-BBD1-4DDE-A5EE-E7B750E29753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55" creationId="{34143A0C-BC20-C945-AD95-445CBAB0436C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56" creationId="{B5690528-7E68-994C-8440-D84EA33C4A60}"/>
          </ac:spMkLst>
        </pc:spChg>
        <pc:spChg chg="add del mod">
          <ac:chgData name="Hensen Wen" userId="201eaefb3512399e" providerId="LiveId" clId="{512B3B2D-0EBD-4E5F-90C4-5DABCFB2E8E5}" dt="2021-10-14T01:32:22.009" v="197" actId="21"/>
          <ac:spMkLst>
            <pc:docMk/>
            <pc:sldMk cId="1568061112" sldId="270"/>
            <ac:spMk id="60" creationId="{6D8CDDA6-8D48-1C4D-B39F-F12441C8B8BA}"/>
          </ac:spMkLst>
        </pc:spChg>
        <pc:cxnChg chg="mod">
          <ac:chgData name="Hensen Wen" userId="201eaefb3512399e" providerId="LiveId" clId="{512B3B2D-0EBD-4E5F-90C4-5DABCFB2E8E5}" dt="2021-10-14T01:13:39.959" v="134" actId="1076"/>
          <ac:cxnSpMkLst>
            <pc:docMk/>
            <pc:sldMk cId="1568061112" sldId="270"/>
            <ac:cxnSpMk id="58" creationId="{FBFEDA00-3B42-8A40-82A2-CD42D9A4B7EF}"/>
          </ac:cxnSpMkLst>
        </pc:cxnChg>
      </pc:sldChg>
      <pc:sldChg chg="modSp del mod">
        <pc:chgData name="Hensen Wen" userId="201eaefb3512399e" providerId="LiveId" clId="{512B3B2D-0EBD-4E5F-90C4-5DABCFB2E8E5}" dt="2021-10-15T05:03:51.651" v="2152" actId="47"/>
        <pc:sldMkLst>
          <pc:docMk/>
          <pc:sldMk cId="3850266520" sldId="271"/>
        </pc:sldMkLst>
        <pc:spChg chg="mod">
          <ac:chgData name="Hensen Wen" userId="201eaefb3512399e" providerId="LiveId" clId="{512B3B2D-0EBD-4E5F-90C4-5DABCFB2E8E5}" dt="2021-10-14T05:27:10.878" v="580" actId="20577"/>
          <ac:spMkLst>
            <pc:docMk/>
            <pc:sldMk cId="3850266520" sldId="271"/>
            <ac:spMk id="2" creationId="{FA826206-ED70-604F-805D-CD36DD7F9A38}"/>
          </ac:spMkLst>
        </pc:spChg>
      </pc:sldChg>
      <pc:sldChg chg="addSp modSp mod">
        <pc:chgData name="Hensen Wen" userId="201eaefb3512399e" providerId="LiveId" clId="{512B3B2D-0EBD-4E5F-90C4-5DABCFB2E8E5}" dt="2021-10-14T05:29:38.917" v="662" actId="20577"/>
        <pc:sldMkLst>
          <pc:docMk/>
          <pc:sldMk cId="1049845602" sldId="272"/>
        </pc:sldMkLst>
        <pc:spChg chg="mod">
          <ac:chgData name="Hensen Wen" userId="201eaefb3512399e" providerId="LiveId" clId="{512B3B2D-0EBD-4E5F-90C4-5DABCFB2E8E5}" dt="2021-10-14T05:28:28.383" v="628" actId="1076"/>
          <ac:spMkLst>
            <pc:docMk/>
            <pc:sldMk cId="1049845602" sldId="272"/>
            <ac:spMk id="2" creationId="{73D0B1A5-1401-CD4A-BC0D-173C331E8B61}"/>
          </ac:spMkLst>
        </pc:spChg>
        <pc:spChg chg="add mod">
          <ac:chgData name="Hensen Wen" userId="201eaefb3512399e" providerId="LiveId" clId="{512B3B2D-0EBD-4E5F-90C4-5DABCFB2E8E5}" dt="2021-10-14T05:29:38.917" v="662" actId="20577"/>
          <ac:spMkLst>
            <pc:docMk/>
            <pc:sldMk cId="1049845602" sldId="272"/>
            <ac:spMk id="13" creationId="{41B3F4C2-F757-482A-965C-AF7C0ACD187D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16" creationId="{C7DF49D3-5CB8-5244-91F9-2DB08BD9FCAB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17" creationId="{F2429E99-B561-1C4A-B73B-2B73149B5494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18" creationId="{199C431C-2AB3-3548-A081-4E9BFC26BA33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20" creationId="{10EC5EEB-326A-FC45-A761-3BD47871DAE0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21" creationId="{A4194E19-0077-ED4E-8A28-8985B61704A2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22" creationId="{FEE03EE1-C440-204D-8ECC-91D0DFF8B6AE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23" creationId="{484AD363-2444-8448-BCA0-61F0191DA8F2}"/>
          </ac:spMkLst>
        </pc:spChg>
        <pc:spChg chg="mod">
          <ac:chgData name="Hensen Wen" userId="201eaefb3512399e" providerId="LiveId" clId="{512B3B2D-0EBD-4E5F-90C4-5DABCFB2E8E5}" dt="2021-10-14T05:28:46.320" v="651" actId="1036"/>
          <ac:spMkLst>
            <pc:docMk/>
            <pc:sldMk cId="1049845602" sldId="272"/>
            <ac:spMk id="27" creationId="{EB01A353-02C6-E140-B373-7135DB2EE4B1}"/>
          </ac:spMkLst>
        </pc:spChg>
      </pc:sldChg>
      <pc:sldChg chg="addSp delSp modSp mod">
        <pc:chgData name="Hensen Wen" userId="201eaefb3512399e" providerId="LiveId" clId="{512B3B2D-0EBD-4E5F-90C4-5DABCFB2E8E5}" dt="2021-10-15T04:34:19.493" v="1652" actId="1076"/>
        <pc:sldMkLst>
          <pc:docMk/>
          <pc:sldMk cId="3459445765" sldId="273"/>
        </pc:sldMkLst>
        <pc:spChg chg="mod">
          <ac:chgData name="Hensen Wen" userId="201eaefb3512399e" providerId="LiveId" clId="{512B3B2D-0EBD-4E5F-90C4-5DABCFB2E8E5}" dt="2021-10-15T04:34:19.493" v="1652" actId="1076"/>
          <ac:spMkLst>
            <pc:docMk/>
            <pc:sldMk cId="3459445765" sldId="273"/>
            <ac:spMk id="2" creationId="{73D0B1A5-1401-CD4A-BC0D-173C331E8B61}"/>
          </ac:spMkLst>
        </pc:spChg>
        <pc:spChg chg="add del mod">
          <ac:chgData name="Hensen Wen" userId="201eaefb3512399e" providerId="LiveId" clId="{512B3B2D-0EBD-4E5F-90C4-5DABCFB2E8E5}" dt="2021-10-14T05:29:51.654" v="665" actId="478"/>
          <ac:spMkLst>
            <pc:docMk/>
            <pc:sldMk cId="3459445765" sldId="273"/>
            <ac:spMk id="4" creationId="{AB27223F-E750-4E15-A144-8710568909B4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8" creationId="{964D6354-E1F1-5249-BBB1-EF4B79E73CF9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16" creationId="{C7DF49D3-5CB8-5244-91F9-2DB08BD9FCAB}"/>
          </ac:spMkLst>
        </pc:spChg>
        <pc:spChg chg="add del mod">
          <ac:chgData name="Hensen Wen" userId="201eaefb3512399e" providerId="LiveId" clId="{512B3B2D-0EBD-4E5F-90C4-5DABCFB2E8E5}" dt="2021-10-14T05:29:46.990" v="663" actId="478"/>
          <ac:spMkLst>
            <pc:docMk/>
            <pc:sldMk cId="3459445765" sldId="273"/>
            <ac:spMk id="17" creationId="{CFE092BD-178B-46F1-9DC8-6D5F32BB451F}"/>
          </ac:spMkLst>
        </pc:spChg>
        <pc:spChg chg="add mod">
          <ac:chgData name="Hensen Wen" userId="201eaefb3512399e" providerId="LiveId" clId="{512B3B2D-0EBD-4E5F-90C4-5DABCFB2E8E5}" dt="2021-10-14T05:29:47.120" v="664"/>
          <ac:spMkLst>
            <pc:docMk/>
            <pc:sldMk cId="3459445765" sldId="273"/>
            <ac:spMk id="19" creationId="{0BEC0CE2-E665-4F65-AE91-A42000F1CD43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0" creationId="{10EC5EEB-326A-FC45-A761-3BD47871DAE0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1" creationId="{A4194E19-0077-ED4E-8A28-8985B61704A2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3" creationId="{484AD363-2444-8448-BCA0-61F0191DA8F2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7" creationId="{8EBCB7D9-1729-FD41-8EC0-A1DAF642E9F6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8" creationId="{230A8914-5F48-434D-9AE2-8F2A3E1ABC98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29" creationId="{FDD3911A-58DD-4E4F-975B-13DA03DE3337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34" creationId="{9B152FC0-B734-C94B-96D4-8714CFAAC708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35" creationId="{F1DBD3D4-1DB9-2845-895B-310EFBDB0664}"/>
          </ac:spMkLst>
        </pc:spChg>
        <pc:spChg chg="mod">
          <ac:chgData name="Hensen Wen" userId="201eaefb3512399e" providerId="LiveId" clId="{512B3B2D-0EBD-4E5F-90C4-5DABCFB2E8E5}" dt="2021-10-14T04:41:38.982" v="546" actId="1036"/>
          <ac:spMkLst>
            <pc:docMk/>
            <pc:sldMk cId="3459445765" sldId="273"/>
            <ac:spMk id="37" creationId="{2C1ABA0C-3F32-CE40-8CDC-2E1CE3203681}"/>
          </ac:spMkLst>
        </pc:spChg>
      </pc:sldChg>
      <pc:sldChg chg="addSp delSp modSp add mod">
        <pc:chgData name="Hensen Wen" userId="201eaefb3512399e" providerId="LiveId" clId="{512B3B2D-0EBD-4E5F-90C4-5DABCFB2E8E5}" dt="2021-10-14T06:04:26.879" v="837" actId="20577"/>
        <pc:sldMkLst>
          <pc:docMk/>
          <pc:sldMk cId="1524239235" sldId="274"/>
        </pc:sldMkLst>
        <pc:spChg chg="add del mod">
          <ac:chgData name="Hensen Wen" userId="201eaefb3512399e" providerId="LiveId" clId="{512B3B2D-0EBD-4E5F-90C4-5DABCFB2E8E5}" dt="2021-10-14T01:32:32.378" v="201" actId="478"/>
          <ac:spMkLst>
            <pc:docMk/>
            <pc:sldMk cId="1524239235" sldId="274"/>
            <ac:spMk id="4" creationId="{6E23B384-79C8-47F7-AAAB-4D71C39A70E5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8" creationId="{964D6354-E1F1-5249-BBB1-EF4B79E73CF9}"/>
          </ac:spMkLst>
        </pc:spChg>
        <pc:spChg chg="mod">
          <ac:chgData name="Hensen Wen" userId="201eaefb3512399e" providerId="LiveId" clId="{512B3B2D-0EBD-4E5F-90C4-5DABCFB2E8E5}" dt="2021-10-14T06:04:23.164" v="835" actId="20577"/>
          <ac:spMkLst>
            <pc:docMk/>
            <pc:sldMk cId="1524239235" sldId="274"/>
            <ac:spMk id="15" creationId="{BE02A11B-1991-1649-AB10-931C5A0F683F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16" creationId="{C7DF49D3-5CB8-5244-91F9-2DB08BD9FCAB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20" creationId="{10EC5EEB-326A-FC45-A761-3BD47871DAE0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21" creationId="{A4194E19-0077-ED4E-8A28-8985B61704A2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23" creationId="{484AD363-2444-8448-BCA0-61F0191DA8F2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25" creationId="{7FAF1293-F8E5-A74D-9E87-DB5824EBA080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28" creationId="{230A8914-5F48-434D-9AE2-8F2A3E1ABC98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1" creationId="{A05DA606-920D-3548-9DFD-E352ED296241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3" creationId="{034B08D6-FF1B-ED46-9C9C-ACB69029DD3C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4" creationId="{9B152FC0-B734-C94B-96D4-8714CFAAC708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5" creationId="{F1DBD3D4-1DB9-2845-895B-310EFBDB0664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6" creationId="{A6C54F74-7F7D-C049-ACF8-7C470947E682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7" creationId="{2C1ABA0C-3F32-CE40-8CDC-2E1CE3203681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8" creationId="{6D0F41A1-1A8F-7C4E-86FA-CF2795BA9624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39" creationId="{705D8411-E848-454E-9F8A-451429FE7E65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0" creationId="{C001BC3F-50B9-0A4A-BB14-6D144BFA6526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1" creationId="{2B753B06-552F-A743-AABF-0246ABAF8DC0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2" creationId="{645510F9-CA80-6B4B-84D8-D5A35645B238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3" creationId="{63AE2964-E19E-4B4C-8E2E-DE6511411756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4" creationId="{57E8C109-BFC6-1C4D-9552-1A11F3501FEE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5" creationId="{0D60C0E7-05AF-E140-8EE9-263ED97D9B21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6" creationId="{22304ED4-A867-EF45-B3AD-A490987310F7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7" creationId="{4DA0307F-1884-F44C-80BE-D6927D427DA6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8" creationId="{90CDF22A-E573-5C43-8718-4D9B5ADF5037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49" creationId="{134F2733-DDE5-B04A-AD33-C1AD066542FA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50" creationId="{33B08B16-EC05-604A-B0C8-C8792164CC0D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51" creationId="{D3029BA4-4504-43C6-9931-BB42EA867B21}"/>
          </ac:spMkLst>
        </pc:spChg>
        <pc:spChg chg="del">
          <ac:chgData name="Hensen Wen" userId="201eaefb3512399e" providerId="LiveId" clId="{512B3B2D-0EBD-4E5F-90C4-5DABCFB2E8E5}" dt="2021-10-14T01:32:30.782" v="200" actId="478"/>
          <ac:spMkLst>
            <pc:docMk/>
            <pc:sldMk cId="1524239235" sldId="274"/>
            <ac:spMk id="52" creationId="{F8555CE8-BBD1-4DDE-A5EE-E7B750E29753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55" creationId="{34143A0C-BC20-C945-AD95-445CBAB0436C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56" creationId="{B5690528-7E68-994C-8440-D84EA33C4A60}"/>
          </ac:spMkLst>
        </pc:spChg>
        <pc:spChg chg="mod">
          <ac:chgData name="Hensen Wen" userId="201eaefb3512399e" providerId="LiveId" clId="{512B3B2D-0EBD-4E5F-90C4-5DABCFB2E8E5}" dt="2021-10-14T06:04:26.879" v="837" actId="20577"/>
          <ac:spMkLst>
            <pc:docMk/>
            <pc:sldMk cId="1524239235" sldId="274"/>
            <ac:spMk id="57" creationId="{666D6748-FF2D-D94C-889B-5598C4E3D1B6}"/>
          </ac:spMkLst>
        </pc:spChg>
        <pc:spChg chg="mod">
          <ac:chgData name="Hensen Wen" userId="201eaefb3512399e" providerId="LiveId" clId="{512B3B2D-0EBD-4E5F-90C4-5DABCFB2E8E5}" dt="2021-10-14T01:32:38.261" v="226" actId="1036"/>
          <ac:spMkLst>
            <pc:docMk/>
            <pc:sldMk cId="1524239235" sldId="274"/>
            <ac:spMk id="59" creationId="{9A311133-56A3-C247-861D-851E82020BBA}"/>
          </ac:spMkLst>
        </pc:spChg>
        <pc:spChg chg="del">
          <ac:chgData name="Hensen Wen" userId="201eaefb3512399e" providerId="LiveId" clId="{512B3B2D-0EBD-4E5F-90C4-5DABCFB2E8E5}" dt="2021-10-14T01:32:27.707" v="199" actId="478"/>
          <ac:spMkLst>
            <pc:docMk/>
            <pc:sldMk cId="1524239235" sldId="274"/>
            <ac:spMk id="60" creationId="{6D8CDDA6-8D48-1C4D-B39F-F12441C8B8BA}"/>
          </ac:spMkLst>
        </pc:spChg>
        <pc:cxnChg chg="del">
          <ac:chgData name="Hensen Wen" userId="201eaefb3512399e" providerId="LiveId" clId="{512B3B2D-0EBD-4E5F-90C4-5DABCFB2E8E5}" dt="2021-10-14T01:32:27.707" v="199" actId="478"/>
          <ac:cxnSpMkLst>
            <pc:docMk/>
            <pc:sldMk cId="1524239235" sldId="274"/>
            <ac:cxnSpMk id="58" creationId="{FBFEDA00-3B42-8A40-82A2-CD42D9A4B7EF}"/>
          </ac:cxnSpMkLst>
        </pc:cxnChg>
      </pc:sldChg>
      <pc:sldChg chg="addSp delSp modSp add mod">
        <pc:chgData name="Hensen Wen" userId="201eaefb3512399e" providerId="LiveId" clId="{512B3B2D-0EBD-4E5F-90C4-5DABCFB2E8E5}" dt="2021-10-15T08:25:55.920" v="7719" actId="20577"/>
        <pc:sldMkLst>
          <pc:docMk/>
          <pc:sldMk cId="2937563634" sldId="275"/>
        </pc:sldMkLst>
        <pc:spChg chg="del">
          <ac:chgData name="Hensen Wen" userId="201eaefb3512399e" providerId="LiveId" clId="{512B3B2D-0EBD-4E5F-90C4-5DABCFB2E8E5}" dt="2021-10-14T01:33:03.650" v="228" actId="478"/>
          <ac:spMkLst>
            <pc:docMk/>
            <pc:sldMk cId="2937563634" sldId="275"/>
            <ac:spMk id="15" creationId="{BE02A11B-1991-1649-AB10-931C5A0F683F}"/>
          </ac:spMkLst>
        </pc:spChg>
        <pc:spChg chg="add mod">
          <ac:chgData name="Hensen Wen" userId="201eaefb3512399e" providerId="LiveId" clId="{512B3B2D-0EBD-4E5F-90C4-5DABCFB2E8E5}" dt="2021-10-14T01:33:09.609" v="230" actId="1076"/>
          <ac:spMkLst>
            <pc:docMk/>
            <pc:sldMk cId="2937563634" sldId="275"/>
            <ac:spMk id="22" creationId="{F85A7F7B-8BCE-4D3A-956B-06AFD71CA535}"/>
          </ac:spMkLst>
        </pc:spChg>
        <pc:spChg chg="add mod">
          <ac:chgData name="Hensen Wen" userId="201eaefb3512399e" providerId="LiveId" clId="{512B3B2D-0EBD-4E5F-90C4-5DABCFB2E8E5}" dt="2021-10-14T01:33:09.609" v="230" actId="1076"/>
          <ac:spMkLst>
            <pc:docMk/>
            <pc:sldMk cId="2937563634" sldId="275"/>
            <ac:spMk id="24" creationId="{AC159F36-D86B-4C44-B314-3F7E868FE958}"/>
          </ac:spMkLst>
        </pc:spChg>
        <pc:spChg chg="add mod">
          <ac:chgData name="Hensen Wen" userId="201eaefb3512399e" providerId="LiveId" clId="{512B3B2D-0EBD-4E5F-90C4-5DABCFB2E8E5}" dt="2021-10-14T01:34:38.009" v="288" actId="20577"/>
          <ac:spMkLst>
            <pc:docMk/>
            <pc:sldMk cId="2937563634" sldId="275"/>
            <ac:spMk id="26" creationId="{E33072E4-6709-442F-8D2B-83C1A54D1F46}"/>
          </ac:spMkLst>
        </pc:spChg>
        <pc:spChg chg="add mod">
          <ac:chgData name="Hensen Wen" userId="201eaefb3512399e" providerId="LiveId" clId="{512B3B2D-0EBD-4E5F-90C4-5DABCFB2E8E5}" dt="2021-10-14T01:33:18.481" v="232" actId="1076"/>
          <ac:spMkLst>
            <pc:docMk/>
            <pc:sldMk cId="2937563634" sldId="275"/>
            <ac:spMk id="27" creationId="{3242EEE9-F788-4C91-A9BF-7E3F02335C61}"/>
          </ac:spMkLst>
        </pc:spChg>
        <pc:spChg chg="mod">
          <ac:chgData name="Hensen Wen" userId="201eaefb3512399e" providerId="LiveId" clId="{512B3B2D-0EBD-4E5F-90C4-5DABCFB2E8E5}" dt="2021-10-14T02:11:50.080" v="385" actId="20577"/>
          <ac:spMkLst>
            <pc:docMk/>
            <pc:sldMk cId="2937563634" sldId="275"/>
            <ac:spMk id="28" creationId="{230A8914-5F48-434D-9AE2-8F2A3E1ABC98}"/>
          </ac:spMkLst>
        </pc:spChg>
        <pc:spChg chg="add mod">
          <ac:chgData name="Hensen Wen" userId="201eaefb3512399e" providerId="LiveId" clId="{512B3B2D-0EBD-4E5F-90C4-5DABCFB2E8E5}" dt="2021-10-15T08:25:55.920" v="7719" actId="20577"/>
          <ac:spMkLst>
            <pc:docMk/>
            <pc:sldMk cId="2937563634" sldId="275"/>
            <ac:spMk id="29" creationId="{2CEB06C3-B561-4A49-B42E-A48D503228CD}"/>
          </ac:spMkLst>
        </pc:spChg>
        <pc:spChg chg="mod">
          <ac:chgData name="Hensen Wen" userId="201eaefb3512399e" providerId="LiveId" clId="{512B3B2D-0EBD-4E5F-90C4-5DABCFB2E8E5}" dt="2021-10-14T02:11:52.832" v="390" actId="20577"/>
          <ac:spMkLst>
            <pc:docMk/>
            <pc:sldMk cId="2937563634" sldId="275"/>
            <ac:spMk id="33" creationId="{034B08D6-FF1B-ED46-9C9C-ACB69029DD3C}"/>
          </ac:spMkLst>
        </pc:spChg>
        <pc:spChg chg="del">
          <ac:chgData name="Hensen Wen" userId="201eaefb3512399e" providerId="LiveId" clId="{512B3B2D-0EBD-4E5F-90C4-5DABCFB2E8E5}" dt="2021-10-14T01:33:03.650" v="228" actId="478"/>
          <ac:spMkLst>
            <pc:docMk/>
            <pc:sldMk cId="2937563634" sldId="275"/>
            <ac:spMk id="36" creationId="{A6C54F74-7F7D-C049-ACF8-7C470947E682}"/>
          </ac:spMkLst>
        </pc:spChg>
        <pc:spChg chg="del">
          <ac:chgData name="Hensen Wen" userId="201eaefb3512399e" providerId="LiveId" clId="{512B3B2D-0EBD-4E5F-90C4-5DABCFB2E8E5}" dt="2021-10-14T01:33:03.650" v="228" actId="478"/>
          <ac:spMkLst>
            <pc:docMk/>
            <pc:sldMk cId="2937563634" sldId="275"/>
            <ac:spMk id="57" creationId="{666D6748-FF2D-D94C-889B-5598C4E3D1B6}"/>
          </ac:spMkLst>
        </pc:spChg>
        <pc:spChg chg="del">
          <ac:chgData name="Hensen Wen" userId="201eaefb3512399e" providerId="LiveId" clId="{512B3B2D-0EBD-4E5F-90C4-5DABCFB2E8E5}" dt="2021-10-14T01:33:03.650" v="228" actId="478"/>
          <ac:spMkLst>
            <pc:docMk/>
            <pc:sldMk cId="2937563634" sldId="275"/>
            <ac:spMk id="59" creationId="{9A311133-56A3-C247-861D-851E82020BBA}"/>
          </ac:spMkLst>
        </pc:spChg>
      </pc:sldChg>
      <pc:sldChg chg="new del">
        <pc:chgData name="Hensen Wen" userId="201eaefb3512399e" providerId="LiveId" clId="{512B3B2D-0EBD-4E5F-90C4-5DABCFB2E8E5}" dt="2021-10-14T05:58:06.429" v="668" actId="47"/>
        <pc:sldMkLst>
          <pc:docMk/>
          <pc:sldMk cId="2006656376" sldId="276"/>
        </pc:sldMkLst>
      </pc:sldChg>
      <pc:sldChg chg="modSp new del mod">
        <pc:chgData name="Hensen Wen" userId="201eaefb3512399e" providerId="LiveId" clId="{512B3B2D-0EBD-4E5F-90C4-5DABCFB2E8E5}" dt="2021-10-15T05:04:02.795" v="2153" actId="47"/>
        <pc:sldMkLst>
          <pc:docMk/>
          <pc:sldMk cId="253095531" sldId="277"/>
        </pc:sldMkLst>
        <pc:spChg chg="mod">
          <ac:chgData name="Hensen Wen" userId="201eaefb3512399e" providerId="LiveId" clId="{512B3B2D-0EBD-4E5F-90C4-5DABCFB2E8E5}" dt="2021-10-14T07:08:37.587" v="1432" actId="20577"/>
          <ac:spMkLst>
            <pc:docMk/>
            <pc:sldMk cId="253095531" sldId="277"/>
            <ac:spMk id="2" creationId="{0B82A290-81D1-4F3F-821C-DC1378D7AE6F}"/>
          </ac:spMkLst>
        </pc:spChg>
        <pc:spChg chg="mod">
          <ac:chgData name="Hensen Wen" userId="201eaefb3512399e" providerId="LiveId" clId="{512B3B2D-0EBD-4E5F-90C4-5DABCFB2E8E5}" dt="2021-10-14T07:13:26.907" v="1631" actId="20577"/>
          <ac:spMkLst>
            <pc:docMk/>
            <pc:sldMk cId="253095531" sldId="277"/>
            <ac:spMk id="3" creationId="{E293BDD9-3C51-4BBD-805E-BA77AD805074}"/>
          </ac:spMkLst>
        </pc:spChg>
      </pc:sldChg>
      <pc:sldChg chg="modSp new mod modTransition">
        <pc:chgData name="Hensen Wen" userId="201eaefb3512399e" providerId="LiveId" clId="{512B3B2D-0EBD-4E5F-90C4-5DABCFB2E8E5}" dt="2021-10-15T08:18:14.616" v="7637"/>
        <pc:sldMkLst>
          <pc:docMk/>
          <pc:sldMk cId="401120311" sldId="278"/>
        </pc:sldMkLst>
        <pc:spChg chg="mod">
          <ac:chgData name="Hensen Wen" userId="201eaefb3512399e" providerId="LiveId" clId="{512B3B2D-0EBD-4E5F-90C4-5DABCFB2E8E5}" dt="2021-10-14T06:13:12.128" v="979" actId="20577"/>
          <ac:spMkLst>
            <pc:docMk/>
            <pc:sldMk cId="401120311" sldId="278"/>
            <ac:spMk id="2" creationId="{25B26B7B-0F9F-4472-8328-F2A630A7B3FA}"/>
          </ac:spMkLst>
        </pc:spChg>
        <pc:spChg chg="mod">
          <ac:chgData name="Hensen Wen" userId="201eaefb3512399e" providerId="LiveId" clId="{512B3B2D-0EBD-4E5F-90C4-5DABCFB2E8E5}" dt="2021-10-14T06:14:55.323" v="1089" actId="403"/>
          <ac:spMkLst>
            <pc:docMk/>
            <pc:sldMk cId="401120311" sldId="278"/>
            <ac:spMk id="3" creationId="{49D0639A-F61D-456D-8F42-302161383F22}"/>
          </ac:spMkLst>
        </pc:spChg>
      </pc:sldChg>
      <pc:sldChg chg="modSp new del mod">
        <pc:chgData name="Hensen Wen" userId="201eaefb3512399e" providerId="LiveId" clId="{512B3B2D-0EBD-4E5F-90C4-5DABCFB2E8E5}" dt="2021-10-14T06:12:58.319" v="974" actId="47"/>
        <pc:sldMkLst>
          <pc:docMk/>
          <pc:sldMk cId="3989756204" sldId="278"/>
        </pc:sldMkLst>
        <pc:spChg chg="mod">
          <ac:chgData name="Hensen Wen" userId="201eaefb3512399e" providerId="LiveId" clId="{512B3B2D-0EBD-4E5F-90C4-5DABCFB2E8E5}" dt="2021-10-14T06:12:42.442" v="973" actId="20577"/>
          <ac:spMkLst>
            <pc:docMk/>
            <pc:sldMk cId="3989756204" sldId="278"/>
            <ac:spMk id="2" creationId="{0699E699-F690-4E4F-A4F7-57A8EDC6AD94}"/>
          </ac:spMkLst>
        </pc:spChg>
      </pc:sldChg>
      <pc:sldChg chg="addSp delSp modSp new mod modTransition">
        <pc:chgData name="Hensen Wen" userId="201eaefb3512399e" providerId="LiveId" clId="{512B3B2D-0EBD-4E5F-90C4-5DABCFB2E8E5}" dt="2021-10-15T05:34:28.565" v="2916"/>
        <pc:sldMkLst>
          <pc:docMk/>
          <pc:sldMk cId="2828856922" sldId="279"/>
        </pc:sldMkLst>
        <pc:spChg chg="mod">
          <ac:chgData name="Hensen Wen" userId="201eaefb3512399e" providerId="LiveId" clId="{512B3B2D-0EBD-4E5F-90C4-5DABCFB2E8E5}" dt="2021-10-15T04:45:50.313" v="1806" actId="20577"/>
          <ac:spMkLst>
            <pc:docMk/>
            <pc:sldMk cId="2828856922" sldId="279"/>
            <ac:spMk id="2" creationId="{33D74782-F086-4F00-A0F1-BE1BCF02F31E}"/>
          </ac:spMkLst>
        </pc:spChg>
        <pc:spChg chg="mod">
          <ac:chgData name="Hensen Wen" userId="201eaefb3512399e" providerId="LiveId" clId="{512B3B2D-0EBD-4E5F-90C4-5DABCFB2E8E5}" dt="2021-10-15T04:53:18.601" v="2140" actId="20577"/>
          <ac:spMkLst>
            <pc:docMk/>
            <pc:sldMk cId="2828856922" sldId="279"/>
            <ac:spMk id="3" creationId="{8317C473-96BD-4E98-B976-D58AC87E59F6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5" creationId="{9AF32D8C-12F2-475E-B3A8-39393B4C4165}"/>
          </ac:spMkLst>
        </pc:spChg>
        <pc:spChg chg="add mod">
          <ac:chgData name="Hensen Wen" userId="201eaefb3512399e" providerId="LiveId" clId="{512B3B2D-0EBD-4E5F-90C4-5DABCFB2E8E5}" dt="2021-10-15T04:44:16.696" v="1770" actId="1076"/>
          <ac:spMkLst>
            <pc:docMk/>
            <pc:sldMk cId="2828856922" sldId="279"/>
            <ac:spMk id="6" creationId="{701B76FB-F50F-4920-96DC-743514783337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7" creationId="{D2B0AAE1-6F8D-49F4-ADC0-F32A995E05A7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8" creationId="{759AC0C7-E984-4708-AB72-F1CFE98929C3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9" creationId="{DF4AB89D-7B74-4FB8-866D-76BA4F1878D2}"/>
          </ac:spMkLst>
        </pc:spChg>
        <pc:spChg chg="add mod">
          <ac:chgData name="Hensen Wen" userId="201eaefb3512399e" providerId="LiveId" clId="{512B3B2D-0EBD-4E5F-90C4-5DABCFB2E8E5}" dt="2021-10-15T04:44:24.823" v="1773" actId="1076"/>
          <ac:spMkLst>
            <pc:docMk/>
            <pc:sldMk cId="2828856922" sldId="279"/>
            <ac:spMk id="10" creationId="{450F0C50-4B15-4E43-90BE-880FCEE110D1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11" creationId="{25AC4A88-5A97-4784-AA77-91C7A8C5D4A0}"/>
          </ac:spMkLst>
        </pc:spChg>
        <pc:spChg chg="add del mod">
          <ac:chgData name="Hensen Wen" userId="201eaefb3512399e" providerId="LiveId" clId="{512B3B2D-0EBD-4E5F-90C4-5DABCFB2E8E5}" dt="2021-10-15T04:43:48.954" v="1761" actId="478"/>
          <ac:spMkLst>
            <pc:docMk/>
            <pc:sldMk cId="2828856922" sldId="279"/>
            <ac:spMk id="12" creationId="{99F425CD-8246-4AFD-9B6E-E3C01226806B}"/>
          </ac:spMkLst>
        </pc:spChg>
        <pc:spChg chg="add mod">
          <ac:chgData name="Hensen Wen" userId="201eaefb3512399e" providerId="LiveId" clId="{512B3B2D-0EBD-4E5F-90C4-5DABCFB2E8E5}" dt="2021-10-15T04:44:24.823" v="1773" actId="1076"/>
          <ac:spMkLst>
            <pc:docMk/>
            <pc:sldMk cId="2828856922" sldId="279"/>
            <ac:spMk id="13" creationId="{EB89F84E-E1F2-4DB6-99F8-73ADF1B7D497}"/>
          </ac:spMkLst>
        </pc:spChg>
        <pc:spChg chg="add mod">
          <ac:chgData name="Hensen Wen" userId="201eaefb3512399e" providerId="LiveId" clId="{512B3B2D-0EBD-4E5F-90C4-5DABCFB2E8E5}" dt="2021-10-15T04:44:37.039" v="1774" actId="1076"/>
          <ac:spMkLst>
            <pc:docMk/>
            <pc:sldMk cId="2828856922" sldId="279"/>
            <ac:spMk id="14" creationId="{0F8FEC69-D6CE-4455-A8F3-AF647D25730C}"/>
          </ac:spMkLst>
        </pc:spChg>
        <pc:spChg chg="add mod">
          <ac:chgData name="Hensen Wen" userId="201eaefb3512399e" providerId="LiveId" clId="{512B3B2D-0EBD-4E5F-90C4-5DABCFB2E8E5}" dt="2021-10-15T04:44:37.039" v="1774" actId="1076"/>
          <ac:spMkLst>
            <pc:docMk/>
            <pc:sldMk cId="2828856922" sldId="279"/>
            <ac:spMk id="15" creationId="{A0DD0BAA-DCC5-4255-9BBA-C6A13FF5C082}"/>
          </ac:spMkLst>
        </pc:spChg>
        <pc:spChg chg="add del mod ord">
          <ac:chgData name="Hensen Wen" userId="201eaefb3512399e" providerId="LiveId" clId="{512B3B2D-0EBD-4E5F-90C4-5DABCFB2E8E5}" dt="2021-10-15T04:43:50.880" v="1762" actId="478"/>
          <ac:spMkLst>
            <pc:docMk/>
            <pc:sldMk cId="2828856922" sldId="279"/>
            <ac:spMk id="16" creationId="{B7F79A45-9B6E-449B-941A-F5B42FCAAB02}"/>
          </ac:spMkLst>
        </pc:spChg>
        <pc:spChg chg="add mod">
          <ac:chgData name="Hensen Wen" userId="201eaefb3512399e" providerId="LiveId" clId="{512B3B2D-0EBD-4E5F-90C4-5DABCFB2E8E5}" dt="2021-10-15T04:44:24.823" v="1773" actId="1076"/>
          <ac:spMkLst>
            <pc:docMk/>
            <pc:sldMk cId="2828856922" sldId="279"/>
            <ac:spMk id="17" creationId="{7E284F53-B03E-45AD-9113-16C1FB424E65}"/>
          </ac:spMkLst>
        </pc:spChg>
        <pc:spChg chg="add mod">
          <ac:chgData name="Hensen Wen" userId="201eaefb3512399e" providerId="LiveId" clId="{512B3B2D-0EBD-4E5F-90C4-5DABCFB2E8E5}" dt="2021-10-15T04:44:54.422" v="1776" actId="1076"/>
          <ac:spMkLst>
            <pc:docMk/>
            <pc:sldMk cId="2828856922" sldId="279"/>
            <ac:spMk id="22" creationId="{6F82F030-988F-4292-A9D7-FDC8CC0855A4}"/>
          </ac:spMkLst>
        </pc:spChg>
        <pc:spChg chg="add mod">
          <ac:chgData name="Hensen Wen" userId="201eaefb3512399e" providerId="LiveId" clId="{512B3B2D-0EBD-4E5F-90C4-5DABCFB2E8E5}" dt="2021-10-15T04:44:56.495" v="1777" actId="1076"/>
          <ac:spMkLst>
            <pc:docMk/>
            <pc:sldMk cId="2828856922" sldId="279"/>
            <ac:spMk id="31" creationId="{83E9C8C0-1DB2-4698-9036-00BB12A9C7CE}"/>
          </ac:spMkLst>
        </pc:spChg>
        <pc:cxnChg chg="add mod">
          <ac:chgData name="Hensen Wen" userId="201eaefb3512399e" providerId="LiveId" clId="{512B3B2D-0EBD-4E5F-90C4-5DABCFB2E8E5}" dt="2021-10-15T04:44:24.823" v="1773" actId="1076"/>
          <ac:cxnSpMkLst>
            <pc:docMk/>
            <pc:sldMk cId="2828856922" sldId="279"/>
            <ac:cxnSpMk id="18" creationId="{39315CEB-C22C-4BD1-A402-66761C4B6A07}"/>
          </ac:cxnSpMkLst>
        </pc:cxnChg>
        <pc:cxnChg chg="add mod">
          <ac:chgData name="Hensen Wen" userId="201eaefb3512399e" providerId="LiveId" clId="{512B3B2D-0EBD-4E5F-90C4-5DABCFB2E8E5}" dt="2021-10-15T04:44:54.422" v="1776" actId="1076"/>
          <ac:cxnSpMkLst>
            <pc:docMk/>
            <pc:sldMk cId="2828856922" sldId="279"/>
            <ac:cxnSpMk id="23" creationId="{3F9A12BD-3E53-4787-9D29-DFA4E312AD46}"/>
          </ac:cxnSpMkLst>
        </pc:cxnChg>
        <pc:cxnChg chg="add del mod">
          <ac:chgData name="Hensen Wen" userId="201eaefb3512399e" providerId="LiveId" clId="{512B3B2D-0EBD-4E5F-90C4-5DABCFB2E8E5}" dt="2021-10-15T04:43:48.954" v="1761" actId="478"/>
          <ac:cxnSpMkLst>
            <pc:docMk/>
            <pc:sldMk cId="2828856922" sldId="279"/>
            <ac:cxnSpMk id="32" creationId="{0F3ACE33-8481-4CE1-9986-43E3D2983D4C}"/>
          </ac:cxnSpMkLst>
        </pc:cxnChg>
        <pc:cxnChg chg="add mod">
          <ac:chgData name="Hensen Wen" userId="201eaefb3512399e" providerId="LiveId" clId="{512B3B2D-0EBD-4E5F-90C4-5DABCFB2E8E5}" dt="2021-10-15T04:45:08.015" v="1781" actId="14100"/>
          <ac:cxnSpMkLst>
            <pc:docMk/>
            <pc:sldMk cId="2828856922" sldId="279"/>
            <ac:cxnSpMk id="37" creationId="{07CB8B60-0863-425B-A1D8-42750094A74E}"/>
          </ac:cxnSpMkLst>
        </pc:cxnChg>
      </pc:sldChg>
      <pc:sldChg chg="addSp delSp modSp add mod ord modTransition">
        <pc:chgData name="Hensen Wen" userId="201eaefb3512399e" providerId="LiveId" clId="{512B3B2D-0EBD-4E5F-90C4-5DABCFB2E8E5}" dt="2021-10-15T08:18:06.417" v="7635"/>
        <pc:sldMkLst>
          <pc:docMk/>
          <pc:sldMk cId="782517391" sldId="280"/>
        </pc:sldMkLst>
        <pc:spChg chg="mod">
          <ac:chgData name="Hensen Wen" userId="201eaefb3512399e" providerId="LiveId" clId="{512B3B2D-0EBD-4E5F-90C4-5DABCFB2E8E5}" dt="2021-10-15T04:51:12.080" v="1907" actId="20577"/>
          <ac:spMkLst>
            <pc:docMk/>
            <pc:sldMk cId="782517391" sldId="280"/>
            <ac:spMk id="2" creationId="{33D74782-F086-4F00-A0F1-BE1BCF02F31E}"/>
          </ac:spMkLst>
        </pc:spChg>
        <pc:spChg chg="del">
          <ac:chgData name="Hensen Wen" userId="201eaefb3512399e" providerId="LiveId" clId="{512B3B2D-0EBD-4E5F-90C4-5DABCFB2E8E5}" dt="2021-10-15T04:46:20.617" v="1808" actId="478"/>
          <ac:spMkLst>
            <pc:docMk/>
            <pc:sldMk cId="782517391" sldId="280"/>
            <ac:spMk id="3" creationId="{8317C473-96BD-4E98-B976-D58AC87E59F6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6" creationId="{701B76FB-F50F-4920-96DC-743514783337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10" creationId="{450F0C50-4B15-4E43-90BE-880FCEE110D1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13" creationId="{EB89F84E-E1F2-4DB6-99F8-73ADF1B7D497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14" creationId="{0F8FEC69-D6CE-4455-A8F3-AF647D25730C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15" creationId="{A0DD0BAA-DCC5-4255-9BBA-C6A13FF5C082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16" creationId="{3267A387-3750-43D2-9F01-72C38652E186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17" creationId="{7E284F53-B03E-45AD-9113-16C1FB424E65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19" creationId="{6F011774-F93B-49B5-BE3E-483212CE10DE}"/>
          </ac:spMkLst>
        </pc:spChg>
        <pc:spChg chg="add del mod">
          <ac:chgData name="Hensen Wen" userId="201eaefb3512399e" providerId="LiveId" clId="{512B3B2D-0EBD-4E5F-90C4-5DABCFB2E8E5}" dt="2021-10-15T04:46:30.736" v="1809" actId="478"/>
          <ac:spMkLst>
            <pc:docMk/>
            <pc:sldMk cId="782517391" sldId="280"/>
            <ac:spMk id="20" creationId="{01CD7A35-86C3-44FC-8201-F392BCD5A5A4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22" creationId="{6F82F030-988F-4292-A9D7-FDC8CC0855A4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24" creationId="{789B9C97-DD79-4CA9-A92D-A6E0DBB2A3C8}"/>
          </ac:spMkLst>
        </pc:spChg>
        <pc:spChg chg="add mod">
          <ac:chgData name="Hensen Wen" userId="201eaefb3512399e" providerId="LiveId" clId="{512B3B2D-0EBD-4E5F-90C4-5DABCFB2E8E5}" dt="2021-10-15T04:50:55.432" v="1898" actId="20577"/>
          <ac:spMkLst>
            <pc:docMk/>
            <pc:sldMk cId="782517391" sldId="280"/>
            <ac:spMk id="26" creationId="{CA9B057E-5B7D-4DB4-BAD0-4F387DB3635F}"/>
          </ac:spMkLst>
        </pc:spChg>
        <pc:spChg chg="add mod">
          <ac:chgData name="Hensen Wen" userId="201eaefb3512399e" providerId="LiveId" clId="{512B3B2D-0EBD-4E5F-90C4-5DABCFB2E8E5}" dt="2021-10-15T04:47:16.968" v="1858" actId="1035"/>
          <ac:spMkLst>
            <pc:docMk/>
            <pc:sldMk cId="782517391" sldId="280"/>
            <ac:spMk id="27" creationId="{EA287241-EFE7-4EDD-99CA-E4046905A68D}"/>
          </ac:spMkLst>
        </pc:spChg>
        <pc:spChg chg="add del mod">
          <ac:chgData name="Hensen Wen" userId="201eaefb3512399e" providerId="LiveId" clId="{512B3B2D-0EBD-4E5F-90C4-5DABCFB2E8E5}" dt="2021-10-15T04:47:01.095" v="1812" actId="478"/>
          <ac:spMkLst>
            <pc:docMk/>
            <pc:sldMk cId="782517391" sldId="280"/>
            <ac:spMk id="29" creationId="{89F38D12-81E4-4CCD-BDA9-519B833208B3}"/>
          </ac:spMkLst>
        </pc:spChg>
        <pc:spChg chg="del">
          <ac:chgData name="Hensen Wen" userId="201eaefb3512399e" providerId="LiveId" clId="{512B3B2D-0EBD-4E5F-90C4-5DABCFB2E8E5}" dt="2021-10-15T04:45:39.769" v="1784" actId="478"/>
          <ac:spMkLst>
            <pc:docMk/>
            <pc:sldMk cId="782517391" sldId="280"/>
            <ac:spMk id="31" creationId="{83E9C8C0-1DB2-4698-9036-00BB12A9C7CE}"/>
          </ac:spMkLst>
        </pc:spChg>
        <pc:spChg chg="add del mod">
          <ac:chgData name="Hensen Wen" userId="201eaefb3512399e" providerId="LiveId" clId="{512B3B2D-0EBD-4E5F-90C4-5DABCFB2E8E5}" dt="2021-10-15T04:47:04.080" v="1813" actId="478"/>
          <ac:spMkLst>
            <pc:docMk/>
            <pc:sldMk cId="782517391" sldId="280"/>
            <ac:spMk id="32" creationId="{162EDE14-68BF-4DD5-9C7F-037761853822}"/>
          </ac:spMkLst>
        </pc:spChg>
        <pc:spChg chg="add mod">
          <ac:chgData name="Hensen Wen" userId="201eaefb3512399e" providerId="LiveId" clId="{512B3B2D-0EBD-4E5F-90C4-5DABCFB2E8E5}" dt="2021-10-15T04:50:51.777" v="1896" actId="20577"/>
          <ac:spMkLst>
            <pc:docMk/>
            <pc:sldMk cId="782517391" sldId="280"/>
            <ac:spMk id="34" creationId="{F5921445-AA29-4E01-A0CF-A11813E6E5DC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36" creationId="{888626AC-9D28-4102-B8EE-20676D0FFA3A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38" creationId="{7D73555E-E9E0-4B6C-B758-5B919BD8D7C8}"/>
          </ac:spMkLst>
        </pc:spChg>
        <pc:spChg chg="add mod">
          <ac:chgData name="Hensen Wen" userId="201eaefb3512399e" providerId="LiveId" clId="{512B3B2D-0EBD-4E5F-90C4-5DABCFB2E8E5}" dt="2021-10-15T04:46:17.228" v="1807"/>
          <ac:spMkLst>
            <pc:docMk/>
            <pc:sldMk cId="782517391" sldId="280"/>
            <ac:spMk id="39" creationId="{05DEC661-8B96-46D2-B43B-CFEDA97D9CB5}"/>
          </ac:spMkLst>
        </pc:spChg>
        <pc:spChg chg="add mod">
          <ac:chgData name="Hensen Wen" userId="201eaefb3512399e" providerId="LiveId" clId="{512B3B2D-0EBD-4E5F-90C4-5DABCFB2E8E5}" dt="2021-10-15T04:47:45.998" v="1866" actId="1076"/>
          <ac:spMkLst>
            <pc:docMk/>
            <pc:sldMk cId="782517391" sldId="280"/>
            <ac:spMk id="42" creationId="{92A6D67A-F990-4E85-9B19-DBDD38D9FA23}"/>
          </ac:spMkLst>
        </pc:spChg>
        <pc:spChg chg="add mod">
          <ac:chgData name="Hensen Wen" userId="201eaefb3512399e" providerId="LiveId" clId="{512B3B2D-0EBD-4E5F-90C4-5DABCFB2E8E5}" dt="2021-10-15T04:47:39.663" v="1864" actId="1076"/>
          <ac:spMkLst>
            <pc:docMk/>
            <pc:sldMk cId="782517391" sldId="280"/>
            <ac:spMk id="43" creationId="{A581DFC2-7069-44E4-A0D2-0247D77C78B1}"/>
          </ac:spMkLst>
        </pc:spChg>
        <pc:spChg chg="add mod">
          <ac:chgData name="Hensen Wen" userId="201eaefb3512399e" providerId="LiveId" clId="{512B3B2D-0EBD-4E5F-90C4-5DABCFB2E8E5}" dt="2021-10-15T04:52:22.537" v="2066" actId="20577"/>
          <ac:spMkLst>
            <pc:docMk/>
            <pc:sldMk cId="782517391" sldId="280"/>
            <ac:spMk id="44" creationId="{AD4DD0A7-8517-40E2-AA61-901483D82543}"/>
          </ac:spMkLst>
        </pc:spChg>
        <pc:cxnChg chg="del mod">
          <ac:chgData name="Hensen Wen" userId="201eaefb3512399e" providerId="LiveId" clId="{512B3B2D-0EBD-4E5F-90C4-5DABCFB2E8E5}" dt="2021-10-15T04:45:39.769" v="1784" actId="478"/>
          <ac:cxnSpMkLst>
            <pc:docMk/>
            <pc:sldMk cId="782517391" sldId="280"/>
            <ac:cxnSpMk id="18" creationId="{39315CEB-C22C-4BD1-A402-66761C4B6A07}"/>
          </ac:cxnSpMkLst>
        </pc:cxnChg>
        <pc:cxnChg chg="add mod">
          <ac:chgData name="Hensen Wen" userId="201eaefb3512399e" providerId="LiveId" clId="{512B3B2D-0EBD-4E5F-90C4-5DABCFB2E8E5}" dt="2021-10-15T04:46:17.228" v="1807"/>
          <ac:cxnSpMkLst>
            <pc:docMk/>
            <pc:sldMk cId="782517391" sldId="280"/>
            <ac:cxnSpMk id="21" creationId="{0AB400BC-E068-43A6-9CEE-CD9A2E0274DE}"/>
          </ac:cxnSpMkLst>
        </pc:cxnChg>
        <pc:cxnChg chg="del mod">
          <ac:chgData name="Hensen Wen" userId="201eaefb3512399e" providerId="LiveId" clId="{512B3B2D-0EBD-4E5F-90C4-5DABCFB2E8E5}" dt="2021-10-15T04:45:39.769" v="1784" actId="478"/>
          <ac:cxnSpMkLst>
            <pc:docMk/>
            <pc:sldMk cId="782517391" sldId="280"/>
            <ac:cxnSpMk id="23" creationId="{3F9A12BD-3E53-4787-9D29-DFA4E312AD46}"/>
          </ac:cxnSpMkLst>
        </pc:cxnChg>
        <pc:cxnChg chg="add del mod">
          <ac:chgData name="Hensen Wen" userId="201eaefb3512399e" providerId="LiveId" clId="{512B3B2D-0EBD-4E5F-90C4-5DABCFB2E8E5}" dt="2021-10-15T04:46:33.664" v="1810" actId="478"/>
          <ac:cxnSpMkLst>
            <pc:docMk/>
            <pc:sldMk cId="782517391" sldId="280"/>
            <ac:cxnSpMk id="25" creationId="{29C291C1-2C17-42A0-B61F-511931ACBF67}"/>
          </ac:cxnSpMkLst>
        </pc:cxnChg>
        <pc:cxnChg chg="add mod">
          <ac:chgData name="Hensen Wen" userId="201eaefb3512399e" providerId="LiveId" clId="{512B3B2D-0EBD-4E5F-90C4-5DABCFB2E8E5}" dt="2021-10-15T04:47:23.014" v="1860" actId="14100"/>
          <ac:cxnSpMkLst>
            <pc:docMk/>
            <pc:sldMk cId="782517391" sldId="280"/>
            <ac:cxnSpMk id="28" creationId="{4ADA92EA-F341-43B2-AEA0-9B0C2001431A}"/>
          </ac:cxnSpMkLst>
        </pc:cxnChg>
        <pc:cxnChg chg="add mod">
          <ac:chgData name="Hensen Wen" userId="201eaefb3512399e" providerId="LiveId" clId="{512B3B2D-0EBD-4E5F-90C4-5DABCFB2E8E5}" dt="2021-10-15T04:47:27.238" v="1862" actId="14100"/>
          <ac:cxnSpMkLst>
            <pc:docMk/>
            <pc:sldMk cId="782517391" sldId="280"/>
            <ac:cxnSpMk id="30" creationId="{0848F8B2-C8D5-424A-BAA9-CE193BBE3AB5}"/>
          </ac:cxnSpMkLst>
        </pc:cxnChg>
        <pc:cxnChg chg="add del mod">
          <ac:chgData name="Hensen Wen" userId="201eaefb3512399e" providerId="LiveId" clId="{512B3B2D-0EBD-4E5F-90C4-5DABCFB2E8E5}" dt="2021-10-15T04:46:34.216" v="1811" actId="478"/>
          <ac:cxnSpMkLst>
            <pc:docMk/>
            <pc:sldMk cId="782517391" sldId="280"/>
            <ac:cxnSpMk id="33" creationId="{8DDADD24-B0DB-4BD9-993A-273AA783F3AD}"/>
          </ac:cxnSpMkLst>
        </pc:cxnChg>
        <pc:cxnChg chg="add mod">
          <ac:chgData name="Hensen Wen" userId="201eaefb3512399e" providerId="LiveId" clId="{512B3B2D-0EBD-4E5F-90C4-5DABCFB2E8E5}" dt="2021-10-15T04:46:17.228" v="1807"/>
          <ac:cxnSpMkLst>
            <pc:docMk/>
            <pc:sldMk cId="782517391" sldId="280"/>
            <ac:cxnSpMk id="35" creationId="{5A03A194-BE55-4A18-BFF6-C987BBE83DCE}"/>
          </ac:cxnSpMkLst>
        </pc:cxnChg>
        <pc:cxnChg chg="del mod">
          <ac:chgData name="Hensen Wen" userId="201eaefb3512399e" providerId="LiveId" clId="{512B3B2D-0EBD-4E5F-90C4-5DABCFB2E8E5}" dt="2021-10-15T04:45:39.769" v="1784" actId="478"/>
          <ac:cxnSpMkLst>
            <pc:docMk/>
            <pc:sldMk cId="782517391" sldId="280"/>
            <ac:cxnSpMk id="37" creationId="{07CB8B60-0863-425B-A1D8-42750094A74E}"/>
          </ac:cxnSpMkLst>
        </pc:cxnChg>
        <pc:cxnChg chg="add mod">
          <ac:chgData name="Hensen Wen" userId="201eaefb3512399e" providerId="LiveId" clId="{512B3B2D-0EBD-4E5F-90C4-5DABCFB2E8E5}" dt="2021-10-15T04:46:17.228" v="1807"/>
          <ac:cxnSpMkLst>
            <pc:docMk/>
            <pc:sldMk cId="782517391" sldId="280"/>
            <ac:cxnSpMk id="40" creationId="{92CD9280-B1A2-4ABA-A8B2-704C3E967058}"/>
          </ac:cxnSpMkLst>
        </pc:cxnChg>
        <pc:cxnChg chg="add mod">
          <ac:chgData name="Hensen Wen" userId="201eaefb3512399e" providerId="LiveId" clId="{512B3B2D-0EBD-4E5F-90C4-5DABCFB2E8E5}" dt="2021-10-15T04:47:33.735" v="1863" actId="1076"/>
          <ac:cxnSpMkLst>
            <pc:docMk/>
            <pc:sldMk cId="782517391" sldId="280"/>
            <ac:cxnSpMk id="41" creationId="{6C70250E-E9C5-484B-A872-F148C8ED7915}"/>
          </ac:cxnSpMkLst>
        </pc:cxnChg>
      </pc:sldChg>
      <pc:sldChg chg="modSp new mod modTransition">
        <pc:chgData name="Hensen Wen" userId="201eaefb3512399e" providerId="LiveId" clId="{512B3B2D-0EBD-4E5F-90C4-5DABCFB2E8E5}" dt="2021-10-15T08:18:10.760" v="7636"/>
        <pc:sldMkLst>
          <pc:docMk/>
          <pc:sldMk cId="2069951868" sldId="281"/>
        </pc:sldMkLst>
        <pc:spChg chg="mod">
          <ac:chgData name="Hensen Wen" userId="201eaefb3512399e" providerId="LiveId" clId="{512B3B2D-0EBD-4E5F-90C4-5DABCFB2E8E5}" dt="2021-10-15T05:05:17.258" v="2162" actId="20577"/>
          <ac:spMkLst>
            <pc:docMk/>
            <pc:sldMk cId="2069951868" sldId="281"/>
            <ac:spMk id="2" creationId="{325ED42C-BCDA-4923-B92C-F3EE68F000B4}"/>
          </ac:spMkLst>
        </pc:spChg>
        <pc:spChg chg="mod">
          <ac:chgData name="Hensen Wen" userId="201eaefb3512399e" providerId="LiveId" clId="{512B3B2D-0EBD-4E5F-90C4-5DABCFB2E8E5}" dt="2021-10-15T08:06:44.661" v="7047" actId="20577"/>
          <ac:spMkLst>
            <pc:docMk/>
            <pc:sldMk cId="2069951868" sldId="281"/>
            <ac:spMk id="3" creationId="{E8674D88-8473-48F3-8D1E-92BCBCFA0CAC}"/>
          </ac:spMkLst>
        </pc:spChg>
      </pc:sldChg>
      <pc:sldChg chg="addSp delSp modSp add mod modTransition">
        <pc:chgData name="Hensen Wen" userId="201eaefb3512399e" providerId="LiveId" clId="{512B3B2D-0EBD-4E5F-90C4-5DABCFB2E8E5}" dt="2021-10-15T05:34:32.066" v="2917"/>
        <pc:sldMkLst>
          <pc:docMk/>
          <pc:sldMk cId="4159773562" sldId="282"/>
        </pc:sldMkLst>
        <pc:spChg chg="mod">
          <ac:chgData name="Hensen Wen" userId="201eaefb3512399e" providerId="LiveId" clId="{512B3B2D-0EBD-4E5F-90C4-5DABCFB2E8E5}" dt="2021-10-15T05:06:54.888" v="2212" actId="20577"/>
          <ac:spMkLst>
            <pc:docMk/>
            <pc:sldMk cId="4159773562" sldId="282"/>
            <ac:spMk id="3" creationId="{8317C473-96BD-4E98-B976-D58AC87E59F6}"/>
          </ac:spMkLst>
        </pc:spChg>
        <pc:spChg chg="del">
          <ac:chgData name="Hensen Wen" userId="201eaefb3512399e" providerId="LiveId" clId="{512B3B2D-0EBD-4E5F-90C4-5DABCFB2E8E5}" dt="2021-10-15T05:06:05.940" v="2164" actId="478"/>
          <ac:spMkLst>
            <pc:docMk/>
            <pc:sldMk cId="4159773562" sldId="282"/>
            <ac:spMk id="14" creationId="{0F8FEC69-D6CE-4455-A8F3-AF647D25730C}"/>
          </ac:spMkLst>
        </pc:spChg>
        <pc:spChg chg="mod">
          <ac:chgData name="Hensen Wen" userId="201eaefb3512399e" providerId="LiveId" clId="{512B3B2D-0EBD-4E5F-90C4-5DABCFB2E8E5}" dt="2021-10-15T05:06:32.451" v="2170" actId="20577"/>
          <ac:spMkLst>
            <pc:docMk/>
            <pc:sldMk cId="4159773562" sldId="282"/>
            <ac:spMk id="15" creationId="{A0DD0BAA-DCC5-4255-9BBA-C6A13FF5C082}"/>
          </ac:spMkLst>
        </pc:spChg>
        <pc:spChg chg="add mod">
          <ac:chgData name="Hensen Wen" userId="201eaefb3512399e" providerId="LiveId" clId="{512B3B2D-0EBD-4E5F-90C4-5DABCFB2E8E5}" dt="2021-10-15T05:06:08.813" v="2166" actId="1076"/>
          <ac:spMkLst>
            <pc:docMk/>
            <pc:sldMk cId="4159773562" sldId="282"/>
            <ac:spMk id="16" creationId="{FA5D2BF4-69E6-4A92-B940-F518EFC48D2F}"/>
          </ac:spMkLst>
        </pc:spChg>
      </pc:sldChg>
      <pc:sldChg chg="addSp delSp modSp add mod modTransition">
        <pc:chgData name="Hensen Wen" userId="201eaefb3512399e" providerId="LiveId" clId="{512B3B2D-0EBD-4E5F-90C4-5DABCFB2E8E5}" dt="2021-10-15T17:43:00.186" v="8253" actId="20577"/>
        <pc:sldMkLst>
          <pc:docMk/>
          <pc:sldMk cId="1153873684" sldId="283"/>
        </pc:sldMkLst>
        <pc:spChg chg="mod">
          <ac:chgData name="Hensen Wen" userId="201eaefb3512399e" providerId="LiveId" clId="{512B3B2D-0EBD-4E5F-90C4-5DABCFB2E8E5}" dt="2021-10-15T17:43:00.186" v="8253" actId="20577"/>
          <ac:spMkLst>
            <pc:docMk/>
            <pc:sldMk cId="1153873684" sldId="283"/>
            <ac:spMk id="3" creationId="{8317C473-96BD-4E98-B976-D58AC87E59F6}"/>
          </ac:spMkLst>
        </pc:spChg>
        <pc:spChg chg="mod">
          <ac:chgData name="Hensen Wen" userId="201eaefb3512399e" providerId="LiveId" clId="{512B3B2D-0EBD-4E5F-90C4-5DABCFB2E8E5}" dt="2021-10-15T05:31:37.506" v="2828" actId="1076"/>
          <ac:spMkLst>
            <pc:docMk/>
            <pc:sldMk cId="1153873684" sldId="283"/>
            <ac:spMk id="6" creationId="{701B76FB-F50F-4920-96DC-743514783337}"/>
          </ac:spMkLst>
        </pc:spChg>
        <pc:spChg chg="add mod ord">
          <ac:chgData name="Hensen Wen" userId="201eaefb3512399e" providerId="LiveId" clId="{512B3B2D-0EBD-4E5F-90C4-5DABCFB2E8E5}" dt="2021-10-15T05:35:14.234" v="2919" actId="14100"/>
          <ac:spMkLst>
            <pc:docMk/>
            <pc:sldMk cId="1153873684" sldId="283"/>
            <ac:spMk id="9" creationId="{73994889-8A14-4D69-B1F7-906642FC89E9}"/>
          </ac:spMkLst>
        </pc:spChg>
        <pc:spChg chg="mod">
          <ac:chgData name="Hensen Wen" userId="201eaefb3512399e" providerId="LiveId" clId="{512B3B2D-0EBD-4E5F-90C4-5DABCFB2E8E5}" dt="2021-10-15T05:30:43.686" v="2767" actId="1037"/>
          <ac:spMkLst>
            <pc:docMk/>
            <pc:sldMk cId="1153873684" sldId="283"/>
            <ac:spMk id="10" creationId="{450F0C50-4B15-4E43-90BE-880FCEE110D1}"/>
          </ac:spMkLst>
        </pc:spChg>
        <pc:spChg chg="mod">
          <ac:chgData name="Hensen Wen" userId="201eaefb3512399e" providerId="LiveId" clId="{512B3B2D-0EBD-4E5F-90C4-5DABCFB2E8E5}" dt="2021-10-15T05:30:43.686" v="2767" actId="1037"/>
          <ac:spMkLst>
            <pc:docMk/>
            <pc:sldMk cId="1153873684" sldId="283"/>
            <ac:spMk id="13" creationId="{EB89F84E-E1F2-4DB6-99F8-73ADF1B7D497}"/>
          </ac:spMkLst>
        </pc:spChg>
        <pc:spChg chg="mod">
          <ac:chgData name="Hensen Wen" userId="201eaefb3512399e" providerId="LiveId" clId="{512B3B2D-0EBD-4E5F-90C4-5DABCFB2E8E5}" dt="2021-10-15T05:31:00.212" v="2801" actId="1038"/>
          <ac:spMkLst>
            <pc:docMk/>
            <pc:sldMk cId="1153873684" sldId="283"/>
            <ac:spMk id="15" creationId="{A0DD0BAA-DCC5-4255-9BBA-C6A13FF5C082}"/>
          </ac:spMkLst>
        </pc:spChg>
        <pc:spChg chg="mod">
          <ac:chgData name="Hensen Wen" userId="201eaefb3512399e" providerId="LiveId" clId="{512B3B2D-0EBD-4E5F-90C4-5DABCFB2E8E5}" dt="2021-10-15T05:31:00.212" v="2801" actId="1038"/>
          <ac:spMkLst>
            <pc:docMk/>
            <pc:sldMk cId="1153873684" sldId="283"/>
            <ac:spMk id="16" creationId="{FA5D2BF4-69E6-4A92-B940-F518EFC48D2F}"/>
          </ac:spMkLst>
        </pc:spChg>
        <pc:spChg chg="del mod">
          <ac:chgData name="Hensen Wen" userId="201eaefb3512399e" providerId="LiveId" clId="{512B3B2D-0EBD-4E5F-90C4-5DABCFB2E8E5}" dt="2021-10-15T05:31:55.949" v="2829" actId="478"/>
          <ac:spMkLst>
            <pc:docMk/>
            <pc:sldMk cId="1153873684" sldId="283"/>
            <ac:spMk id="17" creationId="{7E284F53-B03E-45AD-9113-16C1FB424E65}"/>
          </ac:spMkLst>
        </pc:spChg>
        <pc:spChg chg="add mod">
          <ac:chgData name="Hensen Wen" userId="201eaefb3512399e" providerId="LiveId" clId="{512B3B2D-0EBD-4E5F-90C4-5DABCFB2E8E5}" dt="2021-10-15T05:32:34.319" v="2843" actId="207"/>
          <ac:spMkLst>
            <pc:docMk/>
            <pc:sldMk cId="1153873684" sldId="283"/>
            <ac:spMk id="19" creationId="{21859E2C-9678-4CCF-8D99-A16E7A6BAABF}"/>
          </ac:spMkLst>
        </pc:spChg>
        <pc:spChg chg="add mod">
          <ac:chgData name="Hensen Wen" userId="201eaefb3512399e" providerId="LiveId" clId="{512B3B2D-0EBD-4E5F-90C4-5DABCFB2E8E5}" dt="2021-10-15T05:31:35.811" v="2827" actId="571"/>
          <ac:spMkLst>
            <pc:docMk/>
            <pc:sldMk cId="1153873684" sldId="283"/>
            <ac:spMk id="20" creationId="{9B08F8D5-EC54-4B99-8A1E-422674CFC4F9}"/>
          </ac:spMkLst>
        </pc:spChg>
        <pc:spChg chg="del mod">
          <ac:chgData name="Hensen Wen" userId="201eaefb3512399e" providerId="LiveId" clId="{512B3B2D-0EBD-4E5F-90C4-5DABCFB2E8E5}" dt="2021-10-15T05:33:45.253" v="2854" actId="478"/>
          <ac:spMkLst>
            <pc:docMk/>
            <pc:sldMk cId="1153873684" sldId="283"/>
            <ac:spMk id="22" creationId="{6F82F030-988F-4292-A9D7-FDC8CC0855A4}"/>
          </ac:spMkLst>
        </pc:spChg>
        <pc:spChg chg="mod">
          <ac:chgData name="Hensen Wen" userId="201eaefb3512399e" providerId="LiveId" clId="{512B3B2D-0EBD-4E5F-90C4-5DABCFB2E8E5}" dt="2021-10-15T05:35:16.410" v="2920" actId="1076"/>
          <ac:spMkLst>
            <pc:docMk/>
            <pc:sldMk cId="1153873684" sldId="283"/>
            <ac:spMk id="31" creationId="{83E9C8C0-1DB2-4698-9036-00BB12A9C7CE}"/>
          </ac:spMkLst>
        </pc:spChg>
        <pc:cxnChg chg="del mod">
          <ac:chgData name="Hensen Wen" userId="201eaefb3512399e" providerId="LiveId" clId="{512B3B2D-0EBD-4E5F-90C4-5DABCFB2E8E5}" dt="2021-10-15T05:31:56.661" v="2830" actId="478"/>
          <ac:cxnSpMkLst>
            <pc:docMk/>
            <pc:sldMk cId="1153873684" sldId="283"/>
            <ac:cxnSpMk id="18" creationId="{39315CEB-C22C-4BD1-A402-66761C4B6A07}"/>
          </ac:cxnSpMkLst>
        </pc:cxnChg>
        <pc:cxnChg chg="del mod">
          <ac:chgData name="Hensen Wen" userId="201eaefb3512399e" providerId="LiveId" clId="{512B3B2D-0EBD-4E5F-90C4-5DABCFB2E8E5}" dt="2021-10-15T05:33:43.628" v="2853" actId="478"/>
          <ac:cxnSpMkLst>
            <pc:docMk/>
            <pc:sldMk cId="1153873684" sldId="283"/>
            <ac:cxnSpMk id="23" creationId="{3F9A12BD-3E53-4787-9D29-DFA4E312AD46}"/>
          </ac:cxnSpMkLst>
        </pc:cxnChg>
        <pc:cxnChg chg="mod">
          <ac:chgData name="Hensen Wen" userId="201eaefb3512399e" providerId="LiveId" clId="{512B3B2D-0EBD-4E5F-90C4-5DABCFB2E8E5}" dt="2021-10-15T05:35:16.410" v="2920" actId="1076"/>
          <ac:cxnSpMkLst>
            <pc:docMk/>
            <pc:sldMk cId="1153873684" sldId="283"/>
            <ac:cxnSpMk id="37" creationId="{07CB8B60-0863-425B-A1D8-42750094A74E}"/>
          </ac:cxnSpMkLst>
        </pc:cxnChg>
      </pc:sldChg>
      <pc:sldChg chg="modSp new mod modTransition">
        <pc:chgData name="Hensen Wen" userId="201eaefb3512399e" providerId="LiveId" clId="{512B3B2D-0EBD-4E5F-90C4-5DABCFB2E8E5}" dt="2021-10-15T08:17:56.913" v="7634"/>
        <pc:sldMkLst>
          <pc:docMk/>
          <pc:sldMk cId="2003577175" sldId="284"/>
        </pc:sldMkLst>
        <pc:spChg chg="mod">
          <ac:chgData name="Hensen Wen" userId="201eaefb3512399e" providerId="LiveId" clId="{512B3B2D-0EBD-4E5F-90C4-5DABCFB2E8E5}" dt="2021-10-15T05:40:53.853" v="3118" actId="20577"/>
          <ac:spMkLst>
            <pc:docMk/>
            <pc:sldMk cId="2003577175" sldId="284"/>
            <ac:spMk id="2" creationId="{7EB18286-394E-4F35-ABCF-F7A9AC25ED09}"/>
          </ac:spMkLst>
        </pc:spChg>
        <pc:spChg chg="mod">
          <ac:chgData name="Hensen Wen" userId="201eaefb3512399e" providerId="LiveId" clId="{512B3B2D-0EBD-4E5F-90C4-5DABCFB2E8E5}" dt="2021-10-15T05:47:07.585" v="3574" actId="20577"/>
          <ac:spMkLst>
            <pc:docMk/>
            <pc:sldMk cId="2003577175" sldId="284"/>
            <ac:spMk id="3" creationId="{7F25DC31-2019-4C07-B90A-CAB130EDE011}"/>
          </ac:spMkLst>
        </pc:spChg>
      </pc:sldChg>
      <pc:sldChg chg="modSp add mod modTransition">
        <pc:chgData name="Hensen Wen" userId="201eaefb3512399e" providerId="LiveId" clId="{512B3B2D-0EBD-4E5F-90C4-5DABCFB2E8E5}" dt="2021-10-15T08:17:56.913" v="7634"/>
        <pc:sldMkLst>
          <pc:docMk/>
          <pc:sldMk cId="3637688477" sldId="285"/>
        </pc:sldMkLst>
        <pc:spChg chg="mod">
          <ac:chgData name="Hensen Wen" userId="201eaefb3512399e" providerId="LiveId" clId="{512B3B2D-0EBD-4E5F-90C4-5DABCFB2E8E5}" dt="2021-10-15T05:47:42.121" v="3582" actId="20577"/>
          <ac:spMkLst>
            <pc:docMk/>
            <pc:sldMk cId="3637688477" sldId="285"/>
            <ac:spMk id="2" creationId="{7EB18286-394E-4F35-ABCF-F7A9AC25ED09}"/>
          </ac:spMkLst>
        </pc:spChg>
        <pc:spChg chg="mod">
          <ac:chgData name="Hensen Wen" userId="201eaefb3512399e" providerId="LiveId" clId="{512B3B2D-0EBD-4E5F-90C4-5DABCFB2E8E5}" dt="2021-10-15T07:16:38.880" v="6148"/>
          <ac:spMkLst>
            <pc:docMk/>
            <pc:sldMk cId="3637688477" sldId="285"/>
            <ac:spMk id="3" creationId="{7F25DC31-2019-4C07-B90A-CAB130EDE011}"/>
          </ac:spMkLst>
        </pc:spChg>
      </pc:sldChg>
      <pc:sldChg chg="addSp delSp modSp new mod modTransition">
        <pc:chgData name="Hensen Wen" userId="201eaefb3512399e" providerId="LiveId" clId="{512B3B2D-0EBD-4E5F-90C4-5DABCFB2E8E5}" dt="2021-10-15T08:22:08.898" v="7710" actId="20577"/>
        <pc:sldMkLst>
          <pc:docMk/>
          <pc:sldMk cId="1496050923" sldId="286"/>
        </pc:sldMkLst>
        <pc:spChg chg="mod">
          <ac:chgData name="Hensen Wen" userId="201eaefb3512399e" providerId="LiveId" clId="{512B3B2D-0EBD-4E5F-90C4-5DABCFB2E8E5}" dt="2021-10-15T05:58:05.998" v="3703" actId="20577"/>
          <ac:spMkLst>
            <pc:docMk/>
            <pc:sldMk cId="1496050923" sldId="286"/>
            <ac:spMk id="2" creationId="{FABC59E4-A7A8-4B82-9056-F340DF230309}"/>
          </ac:spMkLst>
        </pc:spChg>
        <pc:spChg chg="mod">
          <ac:chgData name="Hensen Wen" userId="201eaefb3512399e" providerId="LiveId" clId="{512B3B2D-0EBD-4E5F-90C4-5DABCFB2E8E5}" dt="2021-10-15T06:46:07.629" v="5461" actId="27636"/>
          <ac:spMkLst>
            <pc:docMk/>
            <pc:sldMk cId="1496050923" sldId="286"/>
            <ac:spMk id="3" creationId="{E4CD64E1-F65A-453F-9D8D-EEB6747A5490}"/>
          </ac:spMkLst>
        </pc:spChg>
        <pc:spChg chg="add del mod">
          <ac:chgData name="Hensen Wen" userId="201eaefb3512399e" providerId="LiveId" clId="{512B3B2D-0EBD-4E5F-90C4-5DABCFB2E8E5}" dt="2021-10-15T08:22:08.898" v="7710" actId="20577"/>
          <ac:spMkLst>
            <pc:docMk/>
            <pc:sldMk cId="1496050923" sldId="286"/>
            <ac:spMk id="9" creationId="{56DCF15C-3769-4588-9C14-ACE6C054B4BF}"/>
          </ac:spMkLst>
        </pc:spChg>
        <pc:picChg chg="add del mod">
          <ac:chgData name="Hensen Wen" userId="201eaefb3512399e" providerId="LiveId" clId="{512B3B2D-0EBD-4E5F-90C4-5DABCFB2E8E5}" dt="2021-10-15T06:19:11.019" v="4309" actId="21"/>
          <ac:picMkLst>
            <pc:docMk/>
            <pc:sldMk cId="1496050923" sldId="286"/>
            <ac:picMk id="6" creationId="{D5B3A0D0-1FB8-4D9E-9770-340CB3DB3043}"/>
          </ac:picMkLst>
        </pc:picChg>
        <pc:picChg chg="add del mod">
          <ac:chgData name="Hensen Wen" userId="201eaefb3512399e" providerId="LiveId" clId="{512B3B2D-0EBD-4E5F-90C4-5DABCFB2E8E5}" dt="2021-10-15T06:19:26.311" v="4318"/>
          <ac:picMkLst>
            <pc:docMk/>
            <pc:sldMk cId="1496050923" sldId="286"/>
            <ac:picMk id="7" creationId="{BA36B41E-C98C-4E4A-84DA-CDB2ED817B19}"/>
          </ac:picMkLst>
        </pc:picChg>
        <pc:picChg chg="add mod">
          <ac:chgData name="Hensen Wen" userId="201eaefb3512399e" providerId="LiveId" clId="{512B3B2D-0EBD-4E5F-90C4-5DABCFB2E8E5}" dt="2021-10-15T06:46:19.322" v="5464" actId="1076"/>
          <ac:picMkLst>
            <pc:docMk/>
            <pc:sldMk cId="1496050923" sldId="286"/>
            <ac:picMk id="8" creationId="{D76D3C86-C646-472A-AB66-E4DFD05E2925}"/>
          </ac:picMkLst>
        </pc:picChg>
      </pc:sldChg>
      <pc:sldChg chg="modSp add mod modTransition">
        <pc:chgData name="Hensen Wen" userId="201eaefb3512399e" providerId="LiveId" clId="{512B3B2D-0EBD-4E5F-90C4-5DABCFB2E8E5}" dt="2021-10-15T08:43:00.154" v="8228" actId="404"/>
        <pc:sldMkLst>
          <pc:docMk/>
          <pc:sldMk cId="582011652" sldId="287"/>
        </pc:sldMkLst>
        <pc:spChg chg="mod">
          <ac:chgData name="Hensen Wen" userId="201eaefb3512399e" providerId="LiveId" clId="{512B3B2D-0EBD-4E5F-90C4-5DABCFB2E8E5}" dt="2021-10-15T07:24:21.087" v="6243" actId="20577"/>
          <ac:spMkLst>
            <pc:docMk/>
            <pc:sldMk cId="582011652" sldId="287"/>
            <ac:spMk id="2" creationId="{7EB18286-394E-4F35-ABCF-F7A9AC25ED09}"/>
          </ac:spMkLst>
        </pc:spChg>
        <pc:spChg chg="mod">
          <ac:chgData name="Hensen Wen" userId="201eaefb3512399e" providerId="LiveId" clId="{512B3B2D-0EBD-4E5F-90C4-5DABCFB2E8E5}" dt="2021-10-15T08:43:00.154" v="8228" actId="404"/>
          <ac:spMkLst>
            <pc:docMk/>
            <pc:sldMk cId="582011652" sldId="287"/>
            <ac:spMk id="3" creationId="{7F25DC31-2019-4C07-B90A-CAB130EDE011}"/>
          </ac:spMkLst>
        </pc:spChg>
      </pc:sldChg>
      <pc:sldChg chg="addSp delSp modSp add del mod">
        <pc:chgData name="Hensen Wen" userId="201eaefb3512399e" providerId="LiveId" clId="{512B3B2D-0EBD-4E5F-90C4-5DABCFB2E8E5}" dt="2021-10-15T07:24:08.017" v="6222" actId="47"/>
        <pc:sldMkLst>
          <pc:docMk/>
          <pc:sldMk cId="2899450832" sldId="288"/>
        </pc:sldMkLst>
        <pc:spChg chg="add del mod">
          <ac:chgData name="Hensen Wen" userId="201eaefb3512399e" providerId="LiveId" clId="{512B3B2D-0EBD-4E5F-90C4-5DABCFB2E8E5}" dt="2021-10-15T07:23:59.265" v="6220" actId="6549"/>
          <ac:spMkLst>
            <pc:docMk/>
            <pc:sldMk cId="2899450832" sldId="288"/>
            <ac:spMk id="3" creationId="{E4CD64E1-F65A-453F-9D8D-EEB6747A5490}"/>
          </ac:spMkLst>
        </pc:spChg>
        <pc:spChg chg="add del mod">
          <ac:chgData name="Hensen Wen" userId="201eaefb3512399e" providerId="LiveId" clId="{512B3B2D-0EBD-4E5F-90C4-5DABCFB2E8E5}" dt="2021-10-15T07:23:57.988" v="6219" actId="478"/>
          <ac:spMkLst>
            <pc:docMk/>
            <pc:sldMk cId="2899450832" sldId="288"/>
            <ac:spMk id="6" creationId="{D6B00507-7679-4110-A311-4CC532598850}"/>
          </ac:spMkLst>
        </pc:spChg>
        <pc:spChg chg="mod">
          <ac:chgData name="Hensen Wen" userId="201eaefb3512399e" providerId="LiveId" clId="{512B3B2D-0EBD-4E5F-90C4-5DABCFB2E8E5}" dt="2021-10-15T07:23:57.392" v="6216" actId="14100"/>
          <ac:spMkLst>
            <pc:docMk/>
            <pc:sldMk cId="2899450832" sldId="288"/>
            <ac:spMk id="9" creationId="{56DCF15C-3769-4588-9C14-ACE6C054B4BF}"/>
          </ac:spMkLst>
        </pc:spChg>
        <pc:picChg chg="add del">
          <ac:chgData name="Hensen Wen" userId="201eaefb3512399e" providerId="LiveId" clId="{512B3B2D-0EBD-4E5F-90C4-5DABCFB2E8E5}" dt="2021-10-15T07:23:57.560" v="6217" actId="478"/>
          <ac:picMkLst>
            <pc:docMk/>
            <pc:sldMk cId="2899450832" sldId="288"/>
            <ac:picMk id="8" creationId="{D76D3C86-C646-472A-AB66-E4DFD05E2925}"/>
          </ac:picMkLst>
        </pc:picChg>
      </pc:sldChg>
      <pc:sldChg chg="modSp add mod modTransition">
        <pc:chgData name="Hensen Wen" userId="201eaefb3512399e" providerId="LiveId" clId="{512B3B2D-0EBD-4E5F-90C4-5DABCFB2E8E5}" dt="2021-10-15T08:17:56.913" v="7634"/>
        <pc:sldMkLst>
          <pc:docMk/>
          <pc:sldMk cId="3281906484" sldId="288"/>
        </pc:sldMkLst>
        <pc:spChg chg="mod">
          <ac:chgData name="Hensen Wen" userId="201eaefb3512399e" providerId="LiveId" clId="{512B3B2D-0EBD-4E5F-90C4-5DABCFB2E8E5}" dt="2021-10-15T08:07:32.278" v="7053" actId="404"/>
          <ac:spMkLst>
            <pc:docMk/>
            <pc:sldMk cId="3281906484" sldId="288"/>
            <ac:spMk id="3" creationId="{7F25DC31-2019-4C07-B90A-CAB130EDE011}"/>
          </ac:spMkLst>
        </pc:spChg>
      </pc:sldChg>
      <pc:sldChg chg="modSp new mod modTransition">
        <pc:chgData name="Hensen Wen" userId="201eaefb3512399e" providerId="LiveId" clId="{512B3B2D-0EBD-4E5F-90C4-5DABCFB2E8E5}" dt="2021-10-15T17:49:01.163" v="8453" actId="20577"/>
        <pc:sldMkLst>
          <pc:docMk/>
          <pc:sldMk cId="2489091665" sldId="289"/>
        </pc:sldMkLst>
        <pc:spChg chg="mod">
          <ac:chgData name="Hensen Wen" userId="201eaefb3512399e" providerId="LiveId" clId="{512B3B2D-0EBD-4E5F-90C4-5DABCFB2E8E5}" dt="2021-10-15T08:11:44.250" v="7203" actId="20577"/>
          <ac:spMkLst>
            <pc:docMk/>
            <pc:sldMk cId="2489091665" sldId="289"/>
            <ac:spMk id="2" creationId="{B1B4F2FD-59E4-4A2B-B7F9-CD9B0156BB8F}"/>
          </ac:spMkLst>
        </pc:spChg>
        <pc:spChg chg="mod">
          <ac:chgData name="Hensen Wen" userId="201eaefb3512399e" providerId="LiveId" clId="{512B3B2D-0EBD-4E5F-90C4-5DABCFB2E8E5}" dt="2021-10-15T17:49:01.163" v="8453" actId="20577"/>
          <ac:spMkLst>
            <pc:docMk/>
            <pc:sldMk cId="2489091665" sldId="289"/>
            <ac:spMk id="3" creationId="{00B5DC59-D569-4DC9-9D60-9D1A939A0DB2}"/>
          </ac:spMkLst>
        </pc:spChg>
      </pc:sldChg>
    </pc:docChg>
  </pc:docChgLst>
  <pc:docChgLst>
    <pc:chgData name="Hensen Wen" userId="201eaefb3512399e" providerId="LiveId" clId="{8D543CBD-07A3-2C49-8BBA-ADD418904B40}"/>
    <pc:docChg chg="undo custSel addSld delSld modSld sldOrd">
      <pc:chgData name="Hensen Wen" userId="201eaefb3512399e" providerId="LiveId" clId="{8D543CBD-07A3-2C49-8BBA-ADD418904B40}" dt="2021-10-13T05:01:58.257" v="4095" actId="1038"/>
      <pc:docMkLst>
        <pc:docMk/>
      </pc:docMkLst>
      <pc:sldChg chg="modTransition">
        <pc:chgData name="Hensen Wen" userId="201eaefb3512399e" providerId="LiveId" clId="{8D543CBD-07A3-2C49-8BBA-ADD418904B40}" dt="2021-10-13T03:02:01.021" v="2802"/>
        <pc:sldMkLst>
          <pc:docMk/>
          <pc:sldMk cId="3593428259" sldId="256"/>
        </pc:sldMkLst>
      </pc:sldChg>
      <pc:sldChg chg="modSp mod modTransition">
        <pc:chgData name="Hensen Wen" userId="201eaefb3512399e" providerId="LiveId" clId="{8D543CBD-07A3-2C49-8BBA-ADD418904B40}" dt="2021-10-13T03:02:01.021" v="2802"/>
        <pc:sldMkLst>
          <pc:docMk/>
          <pc:sldMk cId="459957024" sldId="257"/>
        </pc:sldMkLst>
        <pc:spChg chg="mod">
          <ac:chgData name="Hensen Wen" userId="201eaefb3512399e" providerId="LiveId" clId="{8D543CBD-07A3-2C49-8BBA-ADD418904B40}" dt="2021-10-13T01:15:32.132" v="2309" actId="20577"/>
          <ac:spMkLst>
            <pc:docMk/>
            <pc:sldMk cId="459957024" sldId="257"/>
            <ac:spMk id="2" creationId="{19C78715-D25E-934B-B1B4-5F785291A914}"/>
          </ac:spMkLst>
        </pc:spChg>
      </pc:sldChg>
      <pc:sldChg chg="addSp delSp modSp mod modTransition">
        <pc:chgData name="Hensen Wen" userId="201eaefb3512399e" providerId="LiveId" clId="{8D543CBD-07A3-2C49-8BBA-ADD418904B40}" dt="2021-10-13T03:02:01.021" v="2802"/>
        <pc:sldMkLst>
          <pc:docMk/>
          <pc:sldMk cId="2466501875" sldId="258"/>
        </pc:sldMkLst>
        <pc:spChg chg="mod">
          <ac:chgData name="Hensen Wen" userId="201eaefb3512399e" providerId="LiveId" clId="{8D543CBD-07A3-2C49-8BBA-ADD418904B40}" dt="2021-10-12T21:19:13.791" v="1048" actId="20577"/>
          <ac:spMkLst>
            <pc:docMk/>
            <pc:sldMk cId="2466501875" sldId="258"/>
            <ac:spMk id="2" creationId="{73D0B1A5-1401-CD4A-BC0D-173C331E8B61}"/>
          </ac:spMkLst>
        </pc:spChg>
        <pc:spChg chg="add del mod">
          <ac:chgData name="Hensen Wen" userId="201eaefb3512399e" providerId="LiveId" clId="{8D543CBD-07A3-2C49-8BBA-ADD418904B40}" dt="2021-10-12T20:48:06.792" v="617"/>
          <ac:spMkLst>
            <pc:docMk/>
            <pc:sldMk cId="2466501875" sldId="258"/>
            <ac:spMk id="3" creationId="{BE466ED9-7834-1742-9831-DECBB571DFEA}"/>
          </ac:spMkLst>
        </pc:spChg>
        <pc:spChg chg="mod">
          <ac:chgData name="Hensen Wen" userId="201eaefb3512399e" providerId="LiveId" clId="{8D543CBD-07A3-2C49-8BBA-ADD418904B40}" dt="2021-10-12T20:59:18.533" v="711" actId="20577"/>
          <ac:spMkLst>
            <pc:docMk/>
            <pc:sldMk cId="2466501875" sldId="258"/>
            <ac:spMk id="9" creationId="{42A8165E-6736-1247-A095-18B7EABC7773}"/>
          </ac:spMkLst>
        </pc:spChg>
        <pc:spChg chg="mod">
          <ac:chgData name="Hensen Wen" userId="201eaefb3512399e" providerId="LiveId" clId="{8D543CBD-07A3-2C49-8BBA-ADD418904B40}" dt="2021-10-12T20:59:21.062" v="713" actId="20577"/>
          <ac:spMkLst>
            <pc:docMk/>
            <pc:sldMk cId="2466501875" sldId="258"/>
            <ac:spMk id="27" creationId="{79307517-DC76-2C46-B060-2125D276D763}"/>
          </ac:spMkLst>
        </pc:spChg>
        <pc:spChg chg="mod">
          <ac:chgData name="Hensen Wen" userId="201eaefb3512399e" providerId="LiveId" clId="{8D543CBD-07A3-2C49-8BBA-ADD418904B40}" dt="2021-10-12T21:27:20.415" v="1117" actId="1076"/>
          <ac:spMkLst>
            <pc:docMk/>
            <pc:sldMk cId="2466501875" sldId="258"/>
            <ac:spMk id="73" creationId="{1499B8A2-B950-084E-BCCA-1F6E3728BCE9}"/>
          </ac:spMkLst>
        </pc:spChg>
        <pc:spChg chg="mod">
          <ac:chgData name="Hensen Wen" userId="201eaefb3512399e" providerId="LiveId" clId="{8D543CBD-07A3-2C49-8BBA-ADD418904B40}" dt="2021-10-12T21:27:38.341" v="1121" actId="1076"/>
          <ac:spMkLst>
            <pc:docMk/>
            <pc:sldMk cId="2466501875" sldId="258"/>
            <ac:spMk id="74" creationId="{94A719A6-FB4B-FF43-93D4-996D1786FD03}"/>
          </ac:spMkLst>
        </pc:spChg>
      </pc:sldChg>
      <pc:sldChg chg="addSp delSp modSp mod modTransition">
        <pc:chgData name="Hensen Wen" userId="201eaefb3512399e" providerId="LiveId" clId="{8D543CBD-07A3-2C49-8BBA-ADD418904B40}" dt="2021-10-13T00:44:53.985" v="1901" actId="20577"/>
        <pc:sldMkLst>
          <pc:docMk/>
          <pc:sldMk cId="4133348996" sldId="259"/>
        </pc:sldMkLst>
        <pc:spChg chg="mod">
          <ac:chgData name="Hensen Wen" userId="201eaefb3512399e" providerId="LiveId" clId="{8D543CBD-07A3-2C49-8BBA-ADD418904B40}" dt="2021-10-13T00:44:53.985" v="1901" actId="20577"/>
          <ac:spMkLst>
            <pc:docMk/>
            <pc:sldMk cId="4133348996" sldId="259"/>
            <ac:spMk id="2" creationId="{73D0B1A5-1401-CD4A-BC0D-173C331E8B61}"/>
          </ac:spMkLst>
        </pc:spChg>
        <pc:spChg chg="mod">
          <ac:chgData name="Hensen Wen" userId="201eaefb3512399e" providerId="LiveId" clId="{8D543CBD-07A3-2C49-8BBA-ADD418904B40}" dt="2021-10-12T21:02:03.015" v="731" actId="20577"/>
          <ac:spMkLst>
            <pc:docMk/>
            <pc:sldMk cId="4133348996" sldId="259"/>
            <ac:spMk id="8" creationId="{E077DEB0-CB57-4A4E-B7EB-7D33F6F74FC1}"/>
          </ac:spMkLst>
        </pc:spChg>
        <pc:spChg chg="mod">
          <ac:chgData name="Hensen Wen" userId="201eaefb3512399e" providerId="LiveId" clId="{8D543CBD-07A3-2C49-8BBA-ADD418904B40}" dt="2021-10-12T21:02:07.494" v="735" actId="20577"/>
          <ac:spMkLst>
            <pc:docMk/>
            <pc:sldMk cId="4133348996" sldId="259"/>
            <ac:spMk id="9" creationId="{42A8165E-6736-1247-A095-18B7EABC7773}"/>
          </ac:spMkLst>
        </pc:spChg>
        <pc:spChg chg="add del mod">
          <ac:chgData name="Hensen Wen" userId="201eaefb3512399e" providerId="LiveId" clId="{8D543CBD-07A3-2C49-8BBA-ADD418904B40}" dt="2021-10-12T21:28:12.904" v="1143" actId="478"/>
          <ac:spMkLst>
            <pc:docMk/>
            <pc:sldMk cId="4133348996" sldId="259"/>
            <ac:spMk id="26" creationId="{9EDB3D2F-9E10-DC41-83F1-03792DC79305}"/>
          </ac:spMkLst>
        </pc:spChg>
        <pc:spChg chg="mod">
          <ac:chgData name="Hensen Wen" userId="201eaefb3512399e" providerId="LiveId" clId="{8D543CBD-07A3-2C49-8BBA-ADD418904B40}" dt="2021-10-12T21:02:09.522" v="737" actId="20577"/>
          <ac:spMkLst>
            <pc:docMk/>
            <pc:sldMk cId="4133348996" sldId="259"/>
            <ac:spMk id="27" creationId="{79307517-DC76-2C46-B060-2125D276D763}"/>
          </ac:spMkLst>
        </pc:spChg>
        <pc:spChg chg="add mod">
          <ac:chgData name="Hensen Wen" userId="201eaefb3512399e" providerId="LiveId" clId="{8D543CBD-07A3-2C49-8BBA-ADD418904B40}" dt="2021-10-12T21:28:13.212" v="1144"/>
          <ac:spMkLst>
            <pc:docMk/>
            <pc:sldMk cId="4133348996" sldId="259"/>
            <ac:spMk id="29" creationId="{C53BF580-8B5F-4F4F-9315-68586180B112}"/>
          </ac:spMkLst>
        </pc:spChg>
        <pc:spChg chg="del">
          <ac:chgData name="Hensen Wen" userId="201eaefb3512399e" providerId="LiveId" clId="{8D543CBD-07A3-2C49-8BBA-ADD418904B40}" dt="2021-10-12T20:38:29.117" v="398" actId="478"/>
          <ac:spMkLst>
            <pc:docMk/>
            <pc:sldMk cId="4133348996" sldId="259"/>
            <ac:spMk id="73" creationId="{1499B8A2-B950-084E-BCCA-1F6E3728BCE9}"/>
          </ac:spMkLst>
        </pc:spChg>
        <pc:spChg chg="mod">
          <ac:chgData name="Hensen Wen" userId="201eaefb3512399e" providerId="LiveId" clId="{8D543CBD-07A3-2C49-8BBA-ADD418904B40}" dt="2021-10-12T21:28:28.220" v="1145" actId="1076"/>
          <ac:spMkLst>
            <pc:docMk/>
            <pc:sldMk cId="4133348996" sldId="259"/>
            <ac:spMk id="74" creationId="{94A719A6-FB4B-FF43-93D4-996D1786FD03}"/>
          </ac:spMkLst>
        </pc:spChg>
      </pc:sldChg>
      <pc:sldChg chg="addSp delSp modSp mod ord modTransition">
        <pc:chgData name="Hensen Wen" userId="201eaefb3512399e" providerId="LiveId" clId="{8D543CBD-07A3-2C49-8BBA-ADD418904B40}" dt="2021-10-13T04:50:34.325" v="3862"/>
        <pc:sldMkLst>
          <pc:docMk/>
          <pc:sldMk cId="3088746649" sldId="260"/>
        </pc:sldMkLst>
        <pc:spChg chg="mod">
          <ac:chgData name="Hensen Wen" userId="201eaefb3512399e" providerId="LiveId" clId="{8D543CBD-07A3-2C49-8BBA-ADD418904B40}" dt="2021-10-12T21:19:20.591" v="1049"/>
          <ac:spMkLst>
            <pc:docMk/>
            <pc:sldMk cId="3088746649" sldId="260"/>
            <ac:spMk id="2" creationId="{73D0B1A5-1401-CD4A-BC0D-173C331E8B61}"/>
          </ac:spMkLst>
        </pc:spChg>
        <pc:spChg chg="add mod">
          <ac:chgData name="Hensen Wen" userId="201eaefb3512399e" providerId="LiveId" clId="{8D543CBD-07A3-2C49-8BBA-ADD418904B40}" dt="2021-10-12T21:27:58.887" v="1142" actId="1076"/>
          <ac:spMkLst>
            <pc:docMk/>
            <pc:sldMk cId="3088746649" sldId="260"/>
            <ac:spMk id="14" creationId="{FFEFD18C-B922-7345-89A0-5B028103C239}"/>
          </ac:spMkLst>
        </pc:spChg>
        <pc:spChg chg="add mod">
          <ac:chgData name="Hensen Wen" userId="201eaefb3512399e" providerId="LiveId" clId="{8D543CBD-07A3-2C49-8BBA-ADD418904B40}" dt="2021-10-12T20:59:38.338" v="729" actId="20577"/>
          <ac:spMkLst>
            <pc:docMk/>
            <pc:sldMk cId="3088746649" sldId="260"/>
            <ac:spMk id="15" creationId="{BE02A11B-1991-1649-AB10-931C5A0F683F}"/>
          </ac:spMkLst>
        </pc:spChg>
        <pc:spChg chg="add mod">
          <ac:chgData name="Hensen Wen" userId="201eaefb3512399e" providerId="LiveId" clId="{8D543CBD-07A3-2C49-8BBA-ADD418904B40}" dt="2021-10-13T04:50:34.325" v="3862"/>
          <ac:spMkLst>
            <pc:docMk/>
            <pc:sldMk cId="3088746649" sldId="260"/>
            <ac:spMk id="16" creationId="{C7DF49D3-5CB8-5244-91F9-2DB08BD9FCAB}"/>
          </ac:spMkLst>
        </pc:spChg>
        <pc:spChg chg="add del mod">
          <ac:chgData name="Hensen Wen" userId="201eaefb3512399e" providerId="LiveId" clId="{8D543CBD-07A3-2C49-8BBA-ADD418904B40}" dt="2021-10-12T20:44:40.819" v="566"/>
          <ac:spMkLst>
            <pc:docMk/>
            <pc:sldMk cId="3088746649" sldId="260"/>
            <ac:spMk id="19" creationId="{DB953F4D-69EA-6C47-932C-3913BAFD68D3}"/>
          </ac:spMkLst>
        </pc:spChg>
        <pc:spChg chg="add del mod">
          <ac:chgData name="Hensen Wen" userId="201eaefb3512399e" providerId="LiveId" clId="{8D543CBD-07A3-2C49-8BBA-ADD418904B40}" dt="2021-10-12T23:53:33.047" v="1479"/>
          <ac:spMkLst>
            <pc:docMk/>
            <pc:sldMk cId="3088746649" sldId="260"/>
            <ac:spMk id="20" creationId="{0CA527F3-4217-B245-BF48-EAB375E171AE}"/>
          </ac:spMkLst>
        </pc:spChg>
        <pc:spChg chg="add del mod">
          <ac:chgData name="Hensen Wen" userId="201eaefb3512399e" providerId="LiveId" clId="{8D543CBD-07A3-2C49-8BBA-ADD418904B40}" dt="2021-10-13T01:16:13.141" v="2312"/>
          <ac:spMkLst>
            <pc:docMk/>
            <pc:sldMk cId="3088746649" sldId="260"/>
            <ac:spMk id="21" creationId="{47895E28-9A6A-454E-BBE7-80E6D0774671}"/>
          </ac:spMkLst>
        </pc:spChg>
        <pc:spChg chg="mod">
          <ac:chgData name="Hensen Wen" userId="201eaefb3512399e" providerId="LiveId" clId="{8D543CBD-07A3-2C49-8BBA-ADD418904B40}" dt="2021-10-12T20:42:11.141" v="495" actId="14100"/>
          <ac:spMkLst>
            <pc:docMk/>
            <pc:sldMk cId="3088746649" sldId="260"/>
            <ac:spMk id="27" creationId="{79307517-DC76-2C46-B060-2125D276D763}"/>
          </ac:spMkLst>
        </pc:spChg>
        <pc:spChg chg="mod">
          <ac:chgData name="Hensen Wen" userId="201eaefb3512399e" providerId="LiveId" clId="{8D543CBD-07A3-2C49-8BBA-ADD418904B40}" dt="2021-10-12T21:24:02.366" v="1070" actId="20577"/>
          <ac:spMkLst>
            <pc:docMk/>
            <pc:sldMk cId="3088746649" sldId="260"/>
            <ac:spMk id="30" creationId="{4D9979FC-9AFC-DB4D-A907-094FC4AC0A1C}"/>
          </ac:spMkLst>
        </pc:spChg>
        <pc:spChg chg="mod">
          <ac:chgData name="Hensen Wen" userId="201eaefb3512399e" providerId="LiveId" clId="{8D543CBD-07A3-2C49-8BBA-ADD418904B40}" dt="2021-10-12T20:42:32.341" v="498" actId="1076"/>
          <ac:spMkLst>
            <pc:docMk/>
            <pc:sldMk cId="3088746649" sldId="260"/>
            <ac:spMk id="59" creationId="{FD51822E-2731-ED43-9DF2-B24598BFB010}"/>
          </ac:spMkLst>
        </pc:spChg>
        <pc:cxnChg chg="mod">
          <ac:chgData name="Hensen Wen" userId="201eaefb3512399e" providerId="LiveId" clId="{8D543CBD-07A3-2C49-8BBA-ADD418904B40}" dt="2021-10-12T20:42:11.141" v="495" actId="14100"/>
          <ac:cxnSpMkLst>
            <pc:docMk/>
            <pc:sldMk cId="3088746649" sldId="260"/>
            <ac:cxnSpMk id="18" creationId="{97169001-2151-E940-83AD-6AD5D5084665}"/>
          </ac:cxnSpMkLst>
        </pc:cxnChg>
        <pc:cxnChg chg="mod">
          <ac:chgData name="Hensen Wen" userId="201eaefb3512399e" providerId="LiveId" clId="{8D543CBD-07A3-2C49-8BBA-ADD418904B40}" dt="2021-10-12T20:42:29.564" v="497" actId="14100"/>
          <ac:cxnSpMkLst>
            <pc:docMk/>
            <pc:sldMk cId="3088746649" sldId="260"/>
            <ac:cxnSpMk id="38" creationId="{5FEC09BE-FFC2-A848-A0D7-DAFD38952288}"/>
          </ac:cxnSpMkLst>
        </pc:cxnChg>
      </pc:sldChg>
      <pc:sldChg chg="addSp delSp modSp mod modTransition">
        <pc:chgData name="Hensen Wen" userId="201eaefb3512399e" providerId="LiveId" clId="{8D543CBD-07A3-2C49-8BBA-ADD418904B40}" dt="2021-10-13T03:01:51.456" v="2801"/>
        <pc:sldMkLst>
          <pc:docMk/>
          <pc:sldMk cId="99777846" sldId="261"/>
        </pc:sldMkLst>
        <pc:spChg chg="mod">
          <ac:chgData name="Hensen Wen" userId="201eaefb3512399e" providerId="LiveId" clId="{8D543CBD-07A3-2C49-8BBA-ADD418904B40}" dt="2021-10-13T01:30:55.950" v="2430"/>
          <ac:spMkLst>
            <pc:docMk/>
            <pc:sldMk cId="99777846" sldId="261"/>
            <ac:spMk id="2" creationId="{E21B8635-AED7-F64C-8133-7605B529E2FC}"/>
          </ac:spMkLst>
        </pc:spChg>
        <pc:spChg chg="add mod">
          <ac:chgData name="Hensen Wen" userId="201eaefb3512399e" providerId="LiveId" clId="{8D543CBD-07A3-2C49-8BBA-ADD418904B40}" dt="2021-10-13T00:56:37.459" v="2081" actId="6549"/>
          <ac:spMkLst>
            <pc:docMk/>
            <pc:sldMk cId="99777846" sldId="261"/>
            <ac:spMk id="3" creationId="{8222F2C4-27F8-C14B-BE37-B9E46BA18A24}"/>
          </ac:spMkLst>
        </pc:spChg>
        <pc:spChg chg="add mod">
          <ac:chgData name="Hensen Wen" userId="201eaefb3512399e" providerId="LiveId" clId="{8D543CBD-07A3-2C49-8BBA-ADD418904B40}" dt="2021-10-13T01:03:04.886" v="2142"/>
          <ac:spMkLst>
            <pc:docMk/>
            <pc:sldMk cId="99777846" sldId="261"/>
            <ac:spMk id="5" creationId="{D261704A-B941-FD44-AEE2-714F538FAF91}"/>
          </ac:spMkLst>
        </pc:spChg>
        <pc:spChg chg="mod">
          <ac:chgData name="Hensen Wen" userId="201eaefb3512399e" providerId="LiveId" clId="{8D543CBD-07A3-2C49-8BBA-ADD418904B40}" dt="2021-10-13T00:57:36.928" v="2113"/>
          <ac:spMkLst>
            <pc:docMk/>
            <pc:sldMk cId="99777846" sldId="261"/>
            <ac:spMk id="6" creationId="{94E3664C-1125-364F-AF95-F859145AA3A0}"/>
          </ac:spMkLst>
        </pc:spChg>
        <pc:spChg chg="add del mod">
          <ac:chgData name="Hensen Wen" userId="201eaefb3512399e" providerId="LiveId" clId="{8D543CBD-07A3-2C49-8BBA-ADD418904B40}" dt="2021-10-13T01:09:04.438" v="2145"/>
          <ac:spMkLst>
            <pc:docMk/>
            <pc:sldMk cId="99777846" sldId="261"/>
            <ac:spMk id="7" creationId="{D3A71459-F932-274B-B1CE-853E966AED07}"/>
          </ac:spMkLst>
        </pc:spChg>
        <pc:spChg chg="add del mod">
          <ac:chgData name="Hensen Wen" userId="201eaefb3512399e" providerId="LiveId" clId="{8D543CBD-07A3-2C49-8BBA-ADD418904B40}" dt="2021-10-13T01:30:00.345" v="2425" actId="478"/>
          <ac:spMkLst>
            <pc:docMk/>
            <pc:sldMk cId="99777846" sldId="261"/>
            <ac:spMk id="8" creationId="{F9F2DEA3-F627-9A41-BC16-69B1B8ED2286}"/>
          </ac:spMkLst>
        </pc:spChg>
        <pc:spChg chg="add del mod">
          <ac:chgData name="Hensen Wen" userId="201eaefb3512399e" providerId="LiveId" clId="{8D543CBD-07A3-2C49-8BBA-ADD418904B40}" dt="2021-10-13T01:30:02.384" v="2426" actId="478"/>
          <ac:spMkLst>
            <pc:docMk/>
            <pc:sldMk cId="99777846" sldId="261"/>
            <ac:spMk id="9" creationId="{36A37E7F-6809-A440-8E10-3215E7848FA2}"/>
          </ac:spMkLst>
        </pc:spChg>
        <pc:spChg chg="add mod">
          <ac:chgData name="Hensen Wen" userId="201eaefb3512399e" providerId="LiveId" clId="{8D543CBD-07A3-2C49-8BBA-ADD418904B40}" dt="2021-10-13T01:38:55.387" v="2585" actId="207"/>
          <ac:spMkLst>
            <pc:docMk/>
            <pc:sldMk cId="99777846" sldId="261"/>
            <ac:spMk id="16" creationId="{176E6919-471D-9240-8A4C-C87A05709FA2}"/>
          </ac:spMkLst>
        </pc:spChg>
        <pc:spChg chg="add del mod">
          <ac:chgData name="Hensen Wen" userId="201eaefb3512399e" providerId="LiveId" clId="{8D543CBD-07A3-2C49-8BBA-ADD418904B40}" dt="2021-10-13T01:13:27.233" v="2291"/>
          <ac:spMkLst>
            <pc:docMk/>
            <pc:sldMk cId="99777846" sldId="261"/>
            <ac:spMk id="33" creationId="{C5A06A26-9947-C94B-B4EE-D280D3E1EE17}"/>
          </ac:spMkLst>
        </pc:spChg>
        <pc:spChg chg="add del mod">
          <ac:chgData name="Hensen Wen" userId="201eaefb3512399e" providerId="LiveId" clId="{8D543CBD-07A3-2C49-8BBA-ADD418904B40}" dt="2021-10-13T01:20:55.344" v="2321"/>
          <ac:spMkLst>
            <pc:docMk/>
            <pc:sldMk cId="99777846" sldId="261"/>
            <ac:spMk id="39" creationId="{962FE4D8-A7A1-4D4D-8FB9-173F7DD7ADF5}"/>
          </ac:spMkLst>
        </pc:spChg>
        <pc:spChg chg="add del mod">
          <ac:chgData name="Hensen Wen" userId="201eaefb3512399e" providerId="LiveId" clId="{8D543CBD-07A3-2C49-8BBA-ADD418904B40}" dt="2021-10-13T01:30:58.780" v="2431"/>
          <ac:spMkLst>
            <pc:docMk/>
            <pc:sldMk cId="99777846" sldId="261"/>
            <ac:spMk id="40" creationId="{38C5951F-8F1C-CA42-80CF-C28ED46A31C0}"/>
          </ac:spMkLst>
        </pc:spChg>
        <pc:spChg chg="add mod">
          <ac:chgData name="Hensen Wen" userId="201eaefb3512399e" providerId="LiveId" clId="{8D543CBD-07A3-2C49-8BBA-ADD418904B40}" dt="2021-10-13T01:32:53.067" v="2443"/>
          <ac:spMkLst>
            <pc:docMk/>
            <pc:sldMk cId="99777846" sldId="261"/>
            <ac:spMk id="41" creationId="{66D42392-501E-3A4F-984F-3BD8980A5312}"/>
          </ac:spMkLst>
        </pc:spChg>
        <pc:spChg chg="add mod">
          <ac:chgData name="Hensen Wen" userId="201eaefb3512399e" providerId="LiveId" clId="{8D543CBD-07A3-2C49-8BBA-ADD418904B40}" dt="2021-10-13T01:32:53.067" v="2443"/>
          <ac:spMkLst>
            <pc:docMk/>
            <pc:sldMk cId="99777846" sldId="261"/>
            <ac:spMk id="42" creationId="{FC41F5CB-000B-1F4F-8C89-6ECF50883A62}"/>
          </ac:spMkLst>
        </pc:spChg>
        <pc:cxnChg chg="add mod">
          <ac:chgData name="Hensen Wen" userId="201eaefb3512399e" providerId="LiveId" clId="{8D543CBD-07A3-2C49-8BBA-ADD418904B40}" dt="2021-10-13T01:32:56.575" v="2444" actId="14100"/>
          <ac:cxnSpMkLst>
            <pc:docMk/>
            <pc:sldMk cId="99777846" sldId="261"/>
            <ac:cxnSpMk id="11" creationId="{47B4EB22-1E58-2340-90C9-632B1F6772E9}"/>
          </ac:cxnSpMkLst>
        </pc:cxnChg>
        <pc:cxnChg chg="add mod">
          <ac:chgData name="Hensen Wen" userId="201eaefb3512399e" providerId="LiveId" clId="{8D543CBD-07A3-2C49-8BBA-ADD418904B40}" dt="2021-10-13T01:33:04.770" v="2447" actId="14100"/>
          <ac:cxnSpMkLst>
            <pc:docMk/>
            <pc:sldMk cId="99777846" sldId="261"/>
            <ac:cxnSpMk id="12" creationId="{1A47EDAA-02E7-0349-90A8-7E3B24EBB3D3}"/>
          </ac:cxnSpMkLst>
        </pc:cxnChg>
      </pc:sldChg>
      <pc:sldChg chg="add del">
        <pc:chgData name="Hensen Wen" userId="201eaefb3512399e" providerId="LiveId" clId="{8D543CBD-07A3-2C49-8BBA-ADD418904B40}" dt="2021-10-12T21:28:35.451" v="1147" actId="2696"/>
        <pc:sldMkLst>
          <pc:docMk/>
          <pc:sldMk cId="2605238969" sldId="262"/>
        </pc:sldMkLst>
      </pc:sldChg>
      <pc:sldChg chg="addSp delSp modSp del mod">
        <pc:chgData name="Hensen Wen" userId="201eaefb3512399e" providerId="LiveId" clId="{8D543CBD-07A3-2C49-8BBA-ADD418904B40}" dt="2021-10-12T21:02:20.616" v="742" actId="2696"/>
        <pc:sldMkLst>
          <pc:docMk/>
          <pc:sldMk cId="2762298960" sldId="262"/>
        </pc:sldMkLst>
        <pc:spChg chg="add del mod">
          <ac:chgData name="Hensen Wen" userId="201eaefb3512399e" providerId="LiveId" clId="{8D543CBD-07A3-2C49-8BBA-ADD418904B40}" dt="2021-10-12T18:50:40.012" v="3"/>
          <ac:spMkLst>
            <pc:docMk/>
            <pc:sldMk cId="2762298960" sldId="262"/>
            <ac:spMk id="3" creationId="{9D67F646-AC3A-DF46-83AE-ADD297BBAB15}"/>
          </ac:spMkLst>
        </pc:spChg>
        <pc:spChg chg="add mod">
          <ac:chgData name="Hensen Wen" userId="201eaefb3512399e" providerId="LiveId" clId="{8D543CBD-07A3-2C49-8BBA-ADD418904B40}" dt="2021-10-12T20:38:32.830" v="401"/>
          <ac:spMkLst>
            <pc:docMk/>
            <pc:sldMk cId="2762298960" sldId="262"/>
            <ac:spMk id="29" creationId="{A7EED0C7-1317-DD46-A19D-DEE2AACA65A7}"/>
          </ac:spMkLst>
        </pc:spChg>
        <pc:spChg chg="del">
          <ac:chgData name="Hensen Wen" userId="201eaefb3512399e" providerId="LiveId" clId="{8D543CBD-07A3-2C49-8BBA-ADD418904B40}" dt="2021-10-12T20:38:32.582" v="400" actId="478"/>
          <ac:spMkLst>
            <pc:docMk/>
            <pc:sldMk cId="2762298960" sldId="262"/>
            <ac:spMk id="73" creationId="{1499B8A2-B950-084E-BCCA-1F6E3728BCE9}"/>
          </ac:spMkLst>
        </pc:spChg>
      </pc:sldChg>
      <pc:sldChg chg="addSp delSp modSp add del mod modShow">
        <pc:chgData name="Hensen Wen" userId="201eaefb3512399e" providerId="LiveId" clId="{8D543CBD-07A3-2C49-8BBA-ADD418904B40}" dt="2021-10-12T21:12:49.379" v="938" actId="2696"/>
        <pc:sldMkLst>
          <pc:docMk/>
          <pc:sldMk cId="623166359" sldId="263"/>
        </pc:sldMkLst>
        <pc:spChg chg="mod">
          <ac:chgData name="Hensen Wen" userId="201eaefb3512399e" providerId="LiveId" clId="{8D543CBD-07A3-2C49-8BBA-ADD418904B40}" dt="2021-10-12T21:08:19.688" v="855" actId="20577"/>
          <ac:spMkLst>
            <pc:docMk/>
            <pc:sldMk cId="623166359" sldId="263"/>
            <ac:spMk id="2" creationId="{73D0B1A5-1401-CD4A-BC0D-173C331E8B61}"/>
          </ac:spMkLst>
        </pc:spChg>
        <pc:spChg chg="add del mod">
          <ac:chgData name="Hensen Wen" userId="201eaefb3512399e" providerId="LiveId" clId="{8D543CBD-07A3-2C49-8BBA-ADD418904B40}" dt="2021-10-12T21:05:51.077" v="779" actId="478"/>
          <ac:spMkLst>
            <pc:docMk/>
            <pc:sldMk cId="623166359" sldId="263"/>
            <ac:spMk id="6" creationId="{1210320C-8536-0243-9171-554DEF6A226B}"/>
          </ac:spMkLst>
        </pc:spChg>
        <pc:spChg chg="mod">
          <ac:chgData name="Hensen Wen" userId="201eaefb3512399e" providerId="LiveId" clId="{8D543CBD-07A3-2C49-8BBA-ADD418904B40}" dt="2021-10-12T21:06:19.765" v="802" actId="1076"/>
          <ac:spMkLst>
            <pc:docMk/>
            <pc:sldMk cId="623166359" sldId="263"/>
            <ac:spMk id="7" creationId="{4AD111FE-1DC5-6E48-BD8D-18B1FCBF444C}"/>
          </ac:spMkLst>
        </pc:spChg>
        <pc:spChg chg="add mod">
          <ac:chgData name="Hensen Wen" userId="201eaefb3512399e" providerId="LiveId" clId="{8D543CBD-07A3-2C49-8BBA-ADD418904B40}" dt="2021-10-12T21:06:44.760" v="806" actId="14100"/>
          <ac:spMkLst>
            <pc:docMk/>
            <pc:sldMk cId="623166359" sldId="263"/>
            <ac:spMk id="8" creationId="{964D6354-E1F1-5249-BBB1-EF4B79E73CF9}"/>
          </ac:spMkLst>
        </pc:spChg>
        <pc:spChg chg="add del mod">
          <ac:chgData name="Hensen Wen" userId="201eaefb3512399e" providerId="LiveId" clId="{8D543CBD-07A3-2C49-8BBA-ADD418904B40}" dt="2021-10-12T21:07:03.459" v="809" actId="1076"/>
          <ac:spMkLst>
            <pc:docMk/>
            <pc:sldMk cId="623166359" sldId="263"/>
            <ac:spMk id="14" creationId="{FFEFD18C-B922-7345-89A0-5B028103C239}"/>
          </ac:spMkLst>
        </pc:spChg>
        <pc:spChg chg="mod">
          <ac:chgData name="Hensen Wen" userId="201eaefb3512399e" providerId="LiveId" clId="{8D543CBD-07A3-2C49-8BBA-ADD418904B40}" dt="2021-10-12T21:06:18.022" v="801" actId="1076"/>
          <ac:spMkLst>
            <pc:docMk/>
            <pc:sldMk cId="623166359" sldId="263"/>
            <ac:spMk id="15" creationId="{BE02A11B-1991-1649-AB10-931C5A0F683F}"/>
          </ac:spMkLst>
        </pc:spChg>
        <pc:spChg chg="mod">
          <ac:chgData name="Hensen Wen" userId="201eaefb3512399e" providerId="LiveId" clId="{8D543CBD-07A3-2C49-8BBA-ADD418904B40}" dt="2021-10-12T21:06:15.037" v="800" actId="1076"/>
          <ac:spMkLst>
            <pc:docMk/>
            <pc:sldMk cId="623166359" sldId="263"/>
            <ac:spMk id="16" creationId="{C7DF49D3-5CB8-5244-91F9-2DB08BD9FCAB}"/>
          </ac:spMkLst>
        </pc:spChg>
        <pc:spChg chg="del">
          <ac:chgData name="Hensen Wen" userId="201eaefb3512399e" providerId="LiveId" clId="{8D543CBD-07A3-2C49-8BBA-ADD418904B40}" dt="2021-10-12T21:05:56.606" v="784" actId="478"/>
          <ac:spMkLst>
            <pc:docMk/>
            <pc:sldMk cId="623166359" sldId="263"/>
            <ac:spMk id="22" creationId="{FCBB7EEC-4F56-7249-8CEF-E00D5CF5B653}"/>
          </ac:spMkLst>
        </pc:spChg>
        <pc:spChg chg="add mod">
          <ac:chgData name="Hensen Wen" userId="201eaefb3512399e" providerId="LiveId" clId="{8D543CBD-07A3-2C49-8BBA-ADD418904B40}" dt="2021-10-12T21:06:49.976" v="807" actId="571"/>
          <ac:spMkLst>
            <pc:docMk/>
            <pc:sldMk cId="623166359" sldId="263"/>
            <ac:spMk id="23" creationId="{484AD363-2444-8448-BCA0-61F0191DA8F2}"/>
          </ac:spMkLst>
        </pc:spChg>
        <pc:spChg chg="add del mod">
          <ac:chgData name="Hensen Wen" userId="201eaefb3512399e" providerId="LiveId" clId="{8D543CBD-07A3-2C49-8BBA-ADD418904B40}" dt="2021-10-12T21:10:18.228" v="932" actId="478"/>
          <ac:spMkLst>
            <pc:docMk/>
            <pc:sldMk cId="623166359" sldId="263"/>
            <ac:spMk id="24" creationId="{6FD96CB0-83B0-D145-818F-54188EA7383D}"/>
          </ac:spMkLst>
        </pc:spChg>
        <pc:spChg chg="add del mod">
          <ac:chgData name="Hensen Wen" userId="201eaefb3512399e" providerId="LiveId" clId="{8D543CBD-07A3-2C49-8BBA-ADD418904B40}" dt="2021-10-12T21:10:18.228" v="932" actId="478"/>
          <ac:spMkLst>
            <pc:docMk/>
            <pc:sldMk cId="623166359" sldId="263"/>
            <ac:spMk id="25" creationId="{7FAF1293-F8E5-A74D-9E87-DB5824EBA080}"/>
          </ac:spMkLst>
        </pc:spChg>
        <pc:spChg chg="add del mod">
          <ac:chgData name="Hensen Wen" userId="201eaefb3512399e" providerId="LiveId" clId="{8D543CBD-07A3-2C49-8BBA-ADD418904B40}" dt="2021-10-12T21:10:18.228" v="932" actId="478"/>
          <ac:spMkLst>
            <pc:docMk/>
            <pc:sldMk cId="623166359" sldId="263"/>
            <ac:spMk id="26" creationId="{856F5D53-2D33-044F-9698-B1283527E3E7}"/>
          </ac:spMkLst>
        </pc:spChg>
        <pc:spChg chg="del">
          <ac:chgData name="Hensen Wen" userId="201eaefb3512399e" providerId="LiveId" clId="{8D543CBD-07A3-2C49-8BBA-ADD418904B40}" dt="2021-10-12T21:05:59.186" v="786" actId="478"/>
          <ac:spMkLst>
            <pc:docMk/>
            <pc:sldMk cId="623166359" sldId="263"/>
            <ac:spMk id="27" creationId="{79307517-DC76-2C46-B060-2125D276D763}"/>
          </ac:spMkLst>
        </pc:spChg>
        <pc:spChg chg="add del mod">
          <ac:chgData name="Hensen Wen" userId="201eaefb3512399e" providerId="LiveId" clId="{8D543CBD-07A3-2C49-8BBA-ADD418904B40}" dt="2021-10-12T21:07:22.708" v="815" actId="478"/>
          <ac:spMkLst>
            <pc:docMk/>
            <pc:sldMk cId="623166359" sldId="263"/>
            <ac:spMk id="28" creationId="{0CE32F58-1C5C-9D49-969F-F65915CED977}"/>
          </ac:spMkLst>
        </pc:spChg>
        <pc:spChg chg="add del mod">
          <ac:chgData name="Hensen Wen" userId="201eaefb3512399e" providerId="LiveId" clId="{8D543CBD-07A3-2C49-8BBA-ADD418904B40}" dt="2021-10-12T21:07:22.708" v="815" actId="478"/>
          <ac:spMkLst>
            <pc:docMk/>
            <pc:sldMk cId="623166359" sldId="263"/>
            <ac:spMk id="29" creationId="{59F023A4-3813-CF4C-88C9-702DAD1EA3EA}"/>
          </ac:spMkLst>
        </pc:spChg>
        <pc:spChg chg="del">
          <ac:chgData name="Hensen Wen" userId="201eaefb3512399e" providerId="LiveId" clId="{8D543CBD-07A3-2C49-8BBA-ADD418904B40}" dt="2021-10-12T21:05:44.299" v="777" actId="478"/>
          <ac:spMkLst>
            <pc:docMk/>
            <pc:sldMk cId="623166359" sldId="263"/>
            <ac:spMk id="30" creationId="{4D9979FC-9AFC-DB4D-A907-094FC4AC0A1C}"/>
          </ac:spMkLst>
        </pc:spChg>
        <pc:spChg chg="add del mod">
          <ac:chgData name="Hensen Wen" userId="201eaefb3512399e" providerId="LiveId" clId="{8D543CBD-07A3-2C49-8BBA-ADD418904B40}" dt="2021-10-12T21:10:18.228" v="932" actId="478"/>
          <ac:spMkLst>
            <pc:docMk/>
            <pc:sldMk cId="623166359" sldId="263"/>
            <ac:spMk id="31" creationId="{A05DA606-920D-3548-9DFD-E352ED296241}"/>
          </ac:spMkLst>
        </pc:spChg>
        <pc:spChg chg="add mod">
          <ac:chgData name="Hensen Wen" userId="201eaefb3512399e" providerId="LiveId" clId="{8D543CBD-07A3-2C49-8BBA-ADD418904B40}" dt="2021-10-12T21:09:45.934" v="930" actId="14100"/>
          <ac:spMkLst>
            <pc:docMk/>
            <pc:sldMk cId="623166359" sldId="263"/>
            <ac:spMk id="32" creationId="{E194B169-21B1-7B47-8EB2-2F7A3F787AEB}"/>
          </ac:spMkLst>
        </pc:spChg>
        <pc:spChg chg="del">
          <ac:chgData name="Hensen Wen" userId="201eaefb3512399e" providerId="LiveId" clId="{8D543CBD-07A3-2C49-8BBA-ADD418904B40}" dt="2021-10-12T21:05:57.879" v="785" actId="478"/>
          <ac:spMkLst>
            <pc:docMk/>
            <pc:sldMk cId="623166359" sldId="263"/>
            <ac:spMk id="59" creationId="{FD51822E-2731-ED43-9DF2-B24598BFB010}"/>
          </ac:spMkLst>
        </pc:spChg>
        <pc:spChg chg="del">
          <ac:chgData name="Hensen Wen" userId="201eaefb3512399e" providerId="LiveId" clId="{8D543CBD-07A3-2C49-8BBA-ADD418904B40}" dt="2021-10-12T21:05:53.616" v="781" actId="478"/>
          <ac:spMkLst>
            <pc:docMk/>
            <pc:sldMk cId="623166359" sldId="263"/>
            <ac:spMk id="65" creationId="{4432C320-764D-0B44-A7FC-43C7B057D0B1}"/>
          </ac:spMkLst>
        </pc:spChg>
        <pc:spChg chg="del">
          <ac:chgData name="Hensen Wen" userId="201eaefb3512399e" providerId="LiveId" clId="{8D543CBD-07A3-2C49-8BBA-ADD418904B40}" dt="2021-10-12T21:05:47.065" v="778" actId="478"/>
          <ac:spMkLst>
            <pc:docMk/>
            <pc:sldMk cId="623166359" sldId="263"/>
            <ac:spMk id="66" creationId="{A227D2C1-3C25-024F-9058-27D6FDD5CA3A}"/>
          </ac:spMkLst>
        </pc:spChg>
        <pc:cxnChg chg="del mod">
          <ac:chgData name="Hensen Wen" userId="201eaefb3512399e" providerId="LiveId" clId="{8D543CBD-07A3-2C49-8BBA-ADD418904B40}" dt="2021-10-12T21:05:55.363" v="783" actId="478"/>
          <ac:cxnSpMkLst>
            <pc:docMk/>
            <pc:sldMk cId="623166359" sldId="263"/>
            <ac:cxnSpMk id="18" creationId="{97169001-2151-E940-83AD-6AD5D5084665}"/>
          </ac:cxnSpMkLst>
        </pc:cxnChg>
        <pc:cxnChg chg="del mod">
          <ac:chgData name="Hensen Wen" userId="201eaefb3512399e" providerId="LiveId" clId="{8D543CBD-07A3-2C49-8BBA-ADD418904B40}" dt="2021-10-12T21:05:54.583" v="782" actId="478"/>
          <ac:cxnSpMkLst>
            <pc:docMk/>
            <pc:sldMk cId="623166359" sldId="263"/>
            <ac:cxnSpMk id="38" creationId="{5FEC09BE-FFC2-A848-A0D7-DAFD38952288}"/>
          </ac:cxnSpMkLst>
        </pc:cxnChg>
        <pc:cxnChg chg="del">
          <ac:chgData name="Hensen Wen" userId="201eaefb3512399e" providerId="LiveId" clId="{8D543CBD-07A3-2C49-8BBA-ADD418904B40}" dt="2021-10-12T21:05:52.169" v="780" actId="478"/>
          <ac:cxnSpMkLst>
            <pc:docMk/>
            <pc:sldMk cId="623166359" sldId="263"/>
            <ac:cxnSpMk id="68" creationId="{8FE6C961-A7D5-834E-8835-35BA2182C095}"/>
          </ac:cxnSpMkLst>
        </pc:cxnChg>
      </pc:sldChg>
      <pc:sldChg chg="addSp delSp modSp add mod ord delAnim modAnim">
        <pc:chgData name="Hensen Wen" userId="201eaefb3512399e" providerId="LiveId" clId="{8D543CBD-07A3-2C49-8BBA-ADD418904B40}" dt="2021-10-13T04:50:41.070" v="3863"/>
        <pc:sldMkLst>
          <pc:docMk/>
          <pc:sldMk cId="508249199" sldId="264"/>
        </pc:sldMkLst>
        <pc:spChg chg="add del mod">
          <ac:chgData name="Hensen Wen" userId="201eaefb3512399e" providerId="LiveId" clId="{8D543CBD-07A3-2C49-8BBA-ADD418904B40}" dt="2021-10-12T21:20:54.971" v="1062"/>
          <ac:spMkLst>
            <pc:docMk/>
            <pc:sldMk cId="508249199" sldId="264"/>
            <ac:spMk id="5" creationId="{48655820-8187-6E45-9DB0-79B0213A1527}"/>
          </ac:spMkLst>
        </pc:spChg>
        <pc:spChg chg="add del mod">
          <ac:chgData name="Hensen Wen" userId="201eaefb3512399e" providerId="LiveId" clId="{8D543CBD-07A3-2C49-8BBA-ADD418904B40}" dt="2021-10-13T03:05:14.183" v="2900"/>
          <ac:spMkLst>
            <pc:docMk/>
            <pc:sldMk cId="508249199" sldId="264"/>
            <ac:spMk id="6" creationId="{D1C34FD6-61EE-E247-871F-8E2A4F651EBA}"/>
          </ac:spMkLst>
        </pc:spChg>
        <pc:spChg chg="del mod">
          <ac:chgData name="Hensen Wen" userId="201eaefb3512399e" providerId="LiveId" clId="{8D543CBD-07A3-2C49-8BBA-ADD418904B40}" dt="2021-10-13T04:01:30.069" v="3394" actId="478"/>
          <ac:spMkLst>
            <pc:docMk/>
            <pc:sldMk cId="508249199" sldId="264"/>
            <ac:spMk id="7" creationId="{4AD111FE-1DC5-6E48-BD8D-18B1FCBF444C}"/>
          </ac:spMkLst>
        </pc:spChg>
        <pc:spChg chg="del mod">
          <ac:chgData name="Hensen Wen" userId="201eaefb3512399e" providerId="LiveId" clId="{8D543CBD-07A3-2C49-8BBA-ADD418904B40}" dt="2021-10-13T04:01:30.069" v="3394" actId="478"/>
          <ac:spMkLst>
            <pc:docMk/>
            <pc:sldMk cId="508249199" sldId="264"/>
            <ac:spMk id="8" creationId="{964D6354-E1F1-5249-BBB1-EF4B79E73CF9}"/>
          </ac:spMkLst>
        </pc:spChg>
        <pc:spChg chg="add del mod">
          <ac:chgData name="Hensen Wen" userId="201eaefb3512399e" providerId="LiveId" clId="{8D543CBD-07A3-2C49-8BBA-ADD418904B40}" dt="2021-10-13T03:49:04.234" v="3276"/>
          <ac:spMkLst>
            <pc:docMk/>
            <pc:sldMk cId="508249199" sldId="264"/>
            <ac:spMk id="9" creationId="{7285B727-1D62-7B4C-AD21-AE150D376DB5}"/>
          </ac:spMkLst>
        </pc:spChg>
        <pc:spChg chg="add del mod">
          <ac:chgData name="Hensen Wen" userId="201eaefb3512399e" providerId="LiveId" clId="{8D543CBD-07A3-2C49-8BBA-ADD418904B40}" dt="2021-10-13T04:38:54.532" v="3821"/>
          <ac:spMkLst>
            <pc:docMk/>
            <pc:sldMk cId="508249199" sldId="264"/>
            <ac:spMk id="11" creationId="{6DFFED19-2E45-9147-9101-0D0ED87D1200}"/>
          </ac:spMkLst>
        </pc:spChg>
        <pc:spChg chg="del">
          <ac:chgData name="Hensen Wen" userId="201eaefb3512399e" providerId="LiveId" clId="{8D543CBD-07A3-2C49-8BBA-ADD418904B40}" dt="2021-10-13T04:40:27.874" v="3825" actId="478"/>
          <ac:spMkLst>
            <pc:docMk/>
            <pc:sldMk cId="508249199" sldId="264"/>
            <ac:spMk id="14" creationId="{FFEFD18C-B922-7345-89A0-5B028103C239}"/>
          </ac:spMkLst>
        </pc:spChg>
        <pc:spChg chg="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15" creationId="{BE02A11B-1991-1649-AB10-931C5A0F683F}"/>
          </ac:spMkLst>
        </pc:spChg>
        <pc:spChg chg="mod">
          <ac:chgData name="Hensen Wen" userId="201eaefb3512399e" providerId="LiveId" clId="{8D543CBD-07A3-2C49-8BBA-ADD418904B40}" dt="2021-10-13T04:50:41.070" v="3863"/>
          <ac:spMkLst>
            <pc:docMk/>
            <pc:sldMk cId="508249199" sldId="264"/>
            <ac:spMk id="16" creationId="{C7DF49D3-5CB8-5244-91F9-2DB08BD9FCAB}"/>
          </ac:spMkLst>
        </pc:spChg>
        <pc:spChg chg="add del mod">
          <ac:chgData name="Hensen Wen" userId="201eaefb3512399e" providerId="LiveId" clId="{8D543CBD-07A3-2C49-8BBA-ADD418904B40}" dt="2021-10-13T03:55:28.803" v="3321" actId="478"/>
          <ac:spMkLst>
            <pc:docMk/>
            <pc:sldMk cId="508249199" sldId="264"/>
            <ac:spMk id="17" creationId="{F2429E99-B561-1C4A-B73B-2B73149B5494}"/>
          </ac:spMkLst>
        </pc:spChg>
        <pc:spChg chg="add 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18" creationId="{199C431C-2AB3-3548-A081-4E9BFC26BA33}"/>
          </ac:spMkLst>
        </pc:spChg>
        <pc:spChg chg="add 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20" creationId="{10EC5EEB-326A-FC45-A761-3BD47871DAE0}"/>
          </ac:spMkLst>
        </pc:spChg>
        <pc:spChg chg="add 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21" creationId="{A4194E19-0077-ED4E-8A28-8985B61704A2}"/>
          </ac:spMkLst>
        </pc:spChg>
        <pc:spChg chg="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23" creationId="{484AD363-2444-8448-BCA0-61F0191DA8F2}"/>
          </ac:spMkLst>
        </pc:spChg>
        <pc:spChg chg="del mod">
          <ac:chgData name="Hensen Wen" userId="201eaefb3512399e" providerId="LiveId" clId="{8D543CBD-07A3-2C49-8BBA-ADD418904B40}" dt="2021-10-13T04:01:30.069" v="3394" actId="478"/>
          <ac:spMkLst>
            <pc:docMk/>
            <pc:sldMk cId="508249199" sldId="264"/>
            <ac:spMk id="24" creationId="{6FD96CB0-83B0-D145-818F-54188EA7383D}"/>
          </ac:spMkLst>
        </pc:spChg>
        <pc:spChg chg="mod">
          <ac:chgData name="Hensen Wen" userId="201eaefb3512399e" providerId="LiveId" clId="{8D543CBD-07A3-2C49-8BBA-ADD418904B40}" dt="2021-10-13T04:40:30.423" v="3827" actId="20577"/>
          <ac:spMkLst>
            <pc:docMk/>
            <pc:sldMk cId="508249199" sldId="264"/>
            <ac:spMk id="25" creationId="{7FAF1293-F8E5-A74D-9E87-DB5824EBA080}"/>
          </ac:spMkLst>
        </pc:spChg>
        <pc:spChg chg="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26" creationId="{856F5D53-2D33-044F-9698-B1283527E3E7}"/>
          </ac:spMkLst>
        </pc:spChg>
        <pc:spChg chg="add del mod">
          <ac:chgData name="Hensen Wen" userId="201eaefb3512399e" providerId="LiveId" clId="{8D543CBD-07A3-2C49-8BBA-ADD418904B40}" dt="2021-10-13T03:55:28.803" v="3321" actId="478"/>
          <ac:spMkLst>
            <pc:docMk/>
            <pc:sldMk cId="508249199" sldId="264"/>
            <ac:spMk id="27" creationId="{EB01A353-02C6-E140-B373-7135DB2EE4B1}"/>
          </ac:spMkLst>
        </pc:spChg>
        <pc:spChg chg="add mod">
          <ac:chgData name="Hensen Wen" userId="201eaefb3512399e" providerId="LiveId" clId="{8D543CBD-07A3-2C49-8BBA-ADD418904B40}" dt="2021-10-13T03:42:07.521" v="3250" actId="20577"/>
          <ac:spMkLst>
            <pc:docMk/>
            <pc:sldMk cId="508249199" sldId="264"/>
            <ac:spMk id="28" creationId="{A7877A8D-D793-F846-9199-A3D035890CCF}"/>
          </ac:spMkLst>
        </pc:spChg>
        <pc:spChg chg="add 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29" creationId="{7E427E1F-5490-0E41-83AD-E4A628F93C9D}"/>
          </ac:spMkLst>
        </pc:spChg>
        <pc:spChg chg="add mod">
          <ac:chgData name="Hensen Wen" userId="201eaefb3512399e" providerId="LiveId" clId="{8D543CBD-07A3-2C49-8BBA-ADD418904B40}" dt="2021-10-13T04:03:15.319" v="3512" actId="1038"/>
          <ac:spMkLst>
            <pc:docMk/>
            <pc:sldMk cId="508249199" sldId="264"/>
            <ac:spMk id="30" creationId="{AAEB57AD-8D4C-8741-95B8-17352F601C1F}"/>
          </ac:spMkLst>
        </pc:spChg>
        <pc:spChg chg="del mod">
          <ac:chgData name="Hensen Wen" userId="201eaefb3512399e" providerId="LiveId" clId="{8D543CBD-07A3-2C49-8BBA-ADD418904B40}" dt="2021-10-13T04:03:03.727" v="3461" actId="478"/>
          <ac:spMkLst>
            <pc:docMk/>
            <pc:sldMk cId="508249199" sldId="264"/>
            <ac:spMk id="31" creationId="{A05DA606-920D-3548-9DFD-E352ED296241}"/>
          </ac:spMkLst>
        </pc:spChg>
        <pc:spChg chg="mod">
          <ac:chgData name="Hensen Wen" userId="201eaefb3512399e" providerId="LiveId" clId="{8D543CBD-07A3-2C49-8BBA-ADD418904B40}" dt="2021-10-13T03:42:16.044" v="3252" actId="14100"/>
          <ac:spMkLst>
            <pc:docMk/>
            <pc:sldMk cId="508249199" sldId="264"/>
            <ac:spMk id="32" creationId="{E194B169-21B1-7B47-8EB2-2F7A3F787AEB}"/>
          </ac:spMkLst>
        </pc:spChg>
        <pc:spChg chg="add del mod">
          <ac:chgData name="Hensen Wen" userId="201eaefb3512399e" providerId="LiveId" clId="{8D543CBD-07A3-2C49-8BBA-ADD418904B40}" dt="2021-10-13T04:03:38.343" v="3524" actId="478"/>
          <ac:spMkLst>
            <pc:docMk/>
            <pc:sldMk cId="508249199" sldId="264"/>
            <ac:spMk id="33" creationId="{DCD973BE-5537-1846-B37B-6E4757E12F37}"/>
          </ac:spMkLst>
        </pc:spChg>
        <pc:spChg chg="add del mod">
          <ac:chgData name="Hensen Wen" userId="201eaefb3512399e" providerId="LiveId" clId="{8D543CBD-07A3-2C49-8BBA-ADD418904B40}" dt="2021-10-13T04:35:53.296" v="3815" actId="478"/>
          <ac:spMkLst>
            <pc:docMk/>
            <pc:sldMk cId="508249199" sldId="264"/>
            <ac:spMk id="34" creationId="{404B6F32-0803-6E4F-AF56-DD4269724D48}"/>
          </ac:spMkLst>
        </pc:spChg>
        <pc:spChg chg="add mod">
          <ac:chgData name="Hensen Wen" userId="201eaefb3512399e" providerId="LiveId" clId="{8D543CBD-07A3-2C49-8BBA-ADD418904B40}" dt="2021-10-13T04:36:12.829" v="3816" actId="571"/>
          <ac:spMkLst>
            <pc:docMk/>
            <pc:sldMk cId="508249199" sldId="264"/>
            <ac:spMk id="35" creationId="{F36AAE94-CF0D-234C-9769-23208DBF8EF2}"/>
          </ac:spMkLst>
        </pc:spChg>
        <pc:spChg chg="add mod">
          <ac:chgData name="Hensen Wen" userId="201eaefb3512399e" providerId="LiveId" clId="{8D543CBD-07A3-2C49-8BBA-ADD418904B40}" dt="2021-10-13T04:36:12.829" v="3816" actId="571"/>
          <ac:spMkLst>
            <pc:docMk/>
            <pc:sldMk cId="508249199" sldId="264"/>
            <ac:spMk id="36" creationId="{BF987ED7-930B-AC49-A9A2-01E40C251B2D}"/>
          </ac:spMkLst>
        </pc:spChg>
        <pc:spChg chg="add del mod">
          <ac:chgData name="Hensen Wen" userId="201eaefb3512399e" providerId="LiveId" clId="{8D543CBD-07A3-2C49-8BBA-ADD418904B40}" dt="2021-10-13T04:39:17.948" v="3824" actId="478"/>
          <ac:spMkLst>
            <pc:docMk/>
            <pc:sldMk cId="508249199" sldId="264"/>
            <ac:spMk id="37" creationId="{577050E2-5D17-144E-96F5-270A85550669}"/>
          </ac:spMkLst>
        </pc:spChg>
      </pc:sldChg>
      <pc:sldChg chg="addSp delSp modSp add mod modTransition">
        <pc:chgData name="Hensen Wen" userId="201eaefb3512399e" providerId="LiveId" clId="{8D543CBD-07A3-2C49-8BBA-ADD418904B40}" dt="2021-10-13T04:49:41.915" v="3860"/>
        <pc:sldMkLst>
          <pc:docMk/>
          <pc:sldMk cId="3790072941" sldId="265"/>
        </pc:sldMkLst>
        <pc:spChg chg="mod">
          <ac:chgData name="Hensen Wen" userId="201eaefb3512399e" providerId="LiveId" clId="{8D543CBD-07A3-2C49-8BBA-ADD418904B40}" dt="2021-10-13T00:45:07.465" v="1935" actId="20577"/>
          <ac:spMkLst>
            <pc:docMk/>
            <pc:sldMk cId="3790072941" sldId="265"/>
            <ac:spMk id="2" creationId="{73D0B1A5-1401-CD4A-BC0D-173C331E8B61}"/>
          </ac:spMkLst>
        </pc:spChg>
        <pc:spChg chg="add del mod">
          <ac:chgData name="Hensen Wen" userId="201eaefb3512399e" providerId="LiveId" clId="{8D543CBD-07A3-2C49-8BBA-ADD418904B40}" dt="2021-10-12T21:29:38.782" v="1150"/>
          <ac:spMkLst>
            <pc:docMk/>
            <pc:sldMk cId="3790072941" sldId="265"/>
            <ac:spMk id="3" creationId="{659F98D8-AA3C-274A-A0BE-0EF08C0B6BBD}"/>
          </ac:spMkLst>
        </pc:spChg>
        <pc:spChg chg="del">
          <ac:chgData name="Hensen Wen" userId="201eaefb3512399e" providerId="LiveId" clId="{8D543CBD-07A3-2C49-8BBA-ADD418904B40}" dt="2021-10-12T23:43:36.559" v="1459" actId="478"/>
          <ac:spMkLst>
            <pc:docMk/>
            <pc:sldMk cId="3790072941" sldId="265"/>
            <ac:spMk id="9" creationId="{42A8165E-6736-1247-A095-18B7EABC7773}"/>
          </ac:spMkLst>
        </pc:spChg>
        <pc:spChg chg="add del mod">
          <ac:chgData name="Hensen Wen" userId="201eaefb3512399e" providerId="LiveId" clId="{8D543CBD-07A3-2C49-8BBA-ADD418904B40}" dt="2021-10-12T23:53:02.021" v="1471"/>
          <ac:spMkLst>
            <pc:docMk/>
            <pc:sldMk cId="3790072941" sldId="265"/>
            <ac:spMk id="11" creationId="{BD4CC7F0-23AA-E347-9B7F-806699B0B6CA}"/>
          </ac:spMkLst>
        </pc:spChg>
        <pc:spChg chg="del">
          <ac:chgData name="Hensen Wen" userId="201eaefb3512399e" providerId="LiveId" clId="{8D543CBD-07A3-2C49-8BBA-ADD418904B40}" dt="2021-10-12T23:43:35.863" v="1458" actId="478"/>
          <ac:spMkLst>
            <pc:docMk/>
            <pc:sldMk cId="3790072941" sldId="265"/>
            <ac:spMk id="27" creationId="{79307517-DC76-2C46-B060-2125D276D763}"/>
          </ac:spMkLst>
        </pc:spChg>
        <pc:spChg chg="del">
          <ac:chgData name="Hensen Wen" userId="201eaefb3512399e" providerId="LiveId" clId="{8D543CBD-07A3-2C49-8BBA-ADD418904B40}" dt="2021-10-12T23:44:07.862" v="1466" actId="478"/>
          <ac:spMkLst>
            <pc:docMk/>
            <pc:sldMk cId="3790072941" sldId="265"/>
            <ac:spMk id="29" creationId="{C53BF580-8B5F-4F4F-9315-68586180B112}"/>
          </ac:spMkLst>
        </pc:spChg>
        <pc:spChg chg="add mod">
          <ac:chgData name="Hensen Wen" userId="201eaefb3512399e" providerId="LiveId" clId="{8D543CBD-07A3-2C49-8BBA-ADD418904B40}" dt="2021-10-12T23:43:52.341" v="1461" actId="1076"/>
          <ac:spMkLst>
            <pc:docMk/>
            <pc:sldMk cId="3790072941" sldId="265"/>
            <ac:spMk id="30" creationId="{DF628D79-CA0C-234C-B818-3B217C9DCE1E}"/>
          </ac:spMkLst>
        </pc:spChg>
        <pc:spChg chg="add mod">
          <ac:chgData name="Hensen Wen" userId="201eaefb3512399e" providerId="LiveId" clId="{8D543CBD-07A3-2C49-8BBA-ADD418904B40}" dt="2021-10-12T23:43:52.341" v="1461" actId="1076"/>
          <ac:spMkLst>
            <pc:docMk/>
            <pc:sldMk cId="3790072941" sldId="265"/>
            <ac:spMk id="31" creationId="{EB4667E5-99C5-3442-9E4B-B4BBC9FD89C6}"/>
          </ac:spMkLst>
        </pc:spChg>
        <pc:spChg chg="del">
          <ac:chgData name="Hensen Wen" userId="201eaefb3512399e" providerId="LiveId" clId="{8D543CBD-07A3-2C49-8BBA-ADD418904B40}" dt="2021-10-12T23:43:22.397" v="1453" actId="478"/>
          <ac:spMkLst>
            <pc:docMk/>
            <pc:sldMk cId="3790072941" sldId="265"/>
            <ac:spMk id="32" creationId="{B6754073-648D-754A-9804-AA8EF5B6B64F}"/>
          </ac:spMkLst>
        </pc:spChg>
        <pc:spChg chg="add mod">
          <ac:chgData name="Hensen Wen" userId="201eaefb3512399e" providerId="LiveId" clId="{8D543CBD-07A3-2C49-8BBA-ADD418904B40}" dt="2021-10-13T04:49:41.915" v="3860"/>
          <ac:spMkLst>
            <pc:docMk/>
            <pc:sldMk cId="3790072941" sldId="265"/>
            <ac:spMk id="34" creationId="{9AB9548F-BAE4-E74D-BEE6-39A3BC0BCE75}"/>
          </ac:spMkLst>
        </pc:spChg>
        <pc:spChg chg="add mod">
          <ac:chgData name="Hensen Wen" userId="201eaefb3512399e" providerId="LiveId" clId="{8D543CBD-07A3-2C49-8BBA-ADD418904B40}" dt="2021-10-12T23:44:16.816" v="1468" actId="1076"/>
          <ac:spMkLst>
            <pc:docMk/>
            <pc:sldMk cId="3790072941" sldId="265"/>
            <ac:spMk id="35" creationId="{D15E77F0-9BC6-D945-9963-BE7E59C10F1C}"/>
          </ac:spMkLst>
        </pc:spChg>
        <pc:spChg chg="add mod">
          <ac:chgData name="Hensen Wen" userId="201eaefb3512399e" providerId="LiveId" clId="{8D543CBD-07A3-2C49-8BBA-ADD418904B40}" dt="2021-10-13T00:44:15.104" v="1879"/>
          <ac:spMkLst>
            <pc:docMk/>
            <pc:sldMk cId="3790072941" sldId="265"/>
            <ac:spMk id="36" creationId="{EED7DDEA-1B65-B841-8FEB-E906C11CA289}"/>
          </ac:spMkLst>
        </pc:spChg>
        <pc:spChg chg="del">
          <ac:chgData name="Hensen Wen" userId="201eaefb3512399e" providerId="LiveId" clId="{8D543CBD-07A3-2C49-8BBA-ADD418904B40}" dt="2021-10-12T23:43:23.554" v="1454" actId="478"/>
          <ac:spMkLst>
            <pc:docMk/>
            <pc:sldMk cId="3790072941" sldId="265"/>
            <ac:spMk id="37" creationId="{B0655B8B-EC49-184D-89F4-6AF7866B8926}"/>
          </ac:spMkLst>
        </pc:spChg>
        <pc:spChg chg="del">
          <ac:chgData name="Hensen Wen" userId="201eaefb3512399e" providerId="LiveId" clId="{8D543CBD-07A3-2C49-8BBA-ADD418904B40}" dt="2021-10-12T23:44:06.482" v="1465" actId="478"/>
          <ac:spMkLst>
            <pc:docMk/>
            <pc:sldMk cId="3790072941" sldId="265"/>
            <ac:spMk id="74" creationId="{94A719A6-FB4B-FF43-93D4-996D1786FD03}"/>
          </ac:spMkLst>
        </pc:spChg>
        <pc:cxnChg chg="mod">
          <ac:chgData name="Hensen Wen" userId="201eaefb3512399e" providerId="LiveId" clId="{8D543CBD-07A3-2C49-8BBA-ADD418904B40}" dt="2021-10-12T23:43:55.025" v="1462" actId="14100"/>
          <ac:cxnSpMkLst>
            <pc:docMk/>
            <pc:sldMk cId="3790072941" sldId="265"/>
            <ac:cxnSpMk id="18" creationId="{97169001-2151-E940-83AD-6AD5D5084665}"/>
          </ac:cxnSpMkLst>
        </pc:cxnChg>
        <pc:cxnChg chg="del mod">
          <ac:chgData name="Hensen Wen" userId="201eaefb3512399e" providerId="LiveId" clId="{8D543CBD-07A3-2C49-8BBA-ADD418904B40}" dt="2021-10-12T23:43:28.710" v="1456" actId="478"/>
          <ac:cxnSpMkLst>
            <pc:docMk/>
            <pc:sldMk cId="3790072941" sldId="265"/>
            <ac:cxnSpMk id="28" creationId="{F14B0A2B-C5C8-BE40-8D42-B2797194BE9F}"/>
          </ac:cxnSpMkLst>
        </pc:cxnChg>
        <pc:cxnChg chg="del mod">
          <ac:chgData name="Hensen Wen" userId="201eaefb3512399e" providerId="LiveId" clId="{8D543CBD-07A3-2C49-8BBA-ADD418904B40}" dt="2021-10-12T23:43:28.185" v="1455" actId="478"/>
          <ac:cxnSpMkLst>
            <pc:docMk/>
            <pc:sldMk cId="3790072941" sldId="265"/>
            <ac:cxnSpMk id="33" creationId="{97D20A10-15A9-4640-A39C-1E17E1FDE582}"/>
          </ac:cxnSpMkLst>
        </pc:cxnChg>
        <pc:cxnChg chg="mod">
          <ac:chgData name="Hensen Wen" userId="201eaefb3512399e" providerId="LiveId" clId="{8D543CBD-07A3-2C49-8BBA-ADD418904B40}" dt="2021-10-12T23:44:00.287" v="1464" actId="14100"/>
          <ac:cxnSpMkLst>
            <pc:docMk/>
            <pc:sldMk cId="3790072941" sldId="265"/>
            <ac:cxnSpMk id="38" creationId="{5FEC09BE-FFC2-A848-A0D7-DAFD38952288}"/>
          </ac:cxnSpMkLst>
        </pc:cxnChg>
        <pc:cxnChg chg="del">
          <ac:chgData name="Hensen Wen" userId="201eaefb3512399e" providerId="LiveId" clId="{8D543CBD-07A3-2C49-8BBA-ADD418904B40}" dt="2021-10-12T23:43:34.863" v="1457" actId="478"/>
          <ac:cxnSpMkLst>
            <pc:docMk/>
            <pc:sldMk cId="3790072941" sldId="265"/>
            <ac:cxnSpMk id="72" creationId="{94E0F04A-48D8-0545-8239-74C6E34DF01A}"/>
          </ac:cxnSpMkLst>
        </pc:cxnChg>
      </pc:sldChg>
      <pc:sldChg chg="addSp delSp modSp new mod modTransition">
        <pc:chgData name="Hensen Wen" userId="201eaefb3512399e" providerId="LiveId" clId="{8D543CBD-07A3-2C49-8BBA-ADD418904B40}" dt="2021-10-13T03:02:01.021" v="2802"/>
        <pc:sldMkLst>
          <pc:docMk/>
          <pc:sldMk cId="4138693625" sldId="266"/>
        </pc:sldMkLst>
        <pc:spChg chg="mod">
          <ac:chgData name="Hensen Wen" userId="201eaefb3512399e" providerId="LiveId" clId="{8D543CBD-07A3-2C49-8BBA-ADD418904B40}" dt="2021-10-12T21:30:03.065" v="1158" actId="20577"/>
          <ac:spMkLst>
            <pc:docMk/>
            <pc:sldMk cId="4138693625" sldId="266"/>
            <ac:spMk id="2" creationId="{0CC570FB-C5DA-1F4C-9B51-33E9BD280158}"/>
          </ac:spMkLst>
        </pc:spChg>
        <pc:spChg chg="mod">
          <ac:chgData name="Hensen Wen" userId="201eaefb3512399e" providerId="LiveId" clId="{8D543CBD-07A3-2C49-8BBA-ADD418904B40}" dt="2021-10-12T21:32:44.818" v="1449" actId="20577"/>
          <ac:spMkLst>
            <pc:docMk/>
            <pc:sldMk cId="4138693625" sldId="266"/>
            <ac:spMk id="3" creationId="{1A9B9AE8-72F7-B34E-85D8-CE2001DD2063}"/>
          </ac:spMkLst>
        </pc:spChg>
        <pc:spChg chg="add del mod">
          <ac:chgData name="Hensen Wen" userId="201eaefb3512399e" providerId="LiveId" clId="{8D543CBD-07A3-2C49-8BBA-ADD418904B40}" dt="2021-10-12T21:33:03.365" v="1452"/>
          <ac:spMkLst>
            <pc:docMk/>
            <pc:sldMk cId="4138693625" sldId="266"/>
            <ac:spMk id="5" creationId="{3C747CE6-5DBD-6E45-B645-A21D7E9B785D}"/>
          </ac:spMkLst>
        </pc:spChg>
      </pc:sldChg>
      <pc:sldChg chg="addSp delSp modSp add mod ord modTransition">
        <pc:chgData name="Hensen Wen" userId="201eaefb3512399e" providerId="LiveId" clId="{8D543CBD-07A3-2C49-8BBA-ADD418904B40}" dt="2021-10-13T03:01:39.664" v="2800" actId="478"/>
        <pc:sldMkLst>
          <pc:docMk/>
          <pc:sldMk cId="1394382455" sldId="267"/>
        </pc:sldMkLst>
        <pc:spChg chg="mod">
          <ac:chgData name="Hensen Wen" userId="201eaefb3512399e" providerId="LiveId" clId="{8D543CBD-07A3-2C49-8BBA-ADD418904B40}" dt="2021-10-13T01:22:49.252" v="2362" actId="403"/>
          <ac:spMkLst>
            <pc:docMk/>
            <pc:sldMk cId="1394382455" sldId="267"/>
            <ac:spMk id="2" creationId="{E21B8635-AED7-F64C-8133-7605B529E2FC}"/>
          </ac:spMkLst>
        </pc:spChg>
        <pc:spChg chg="del">
          <ac:chgData name="Hensen Wen" userId="201eaefb3512399e" providerId="LiveId" clId="{8D543CBD-07A3-2C49-8BBA-ADD418904B40}" dt="2021-10-13T03:01:39.664" v="2800" actId="478"/>
          <ac:spMkLst>
            <pc:docMk/>
            <pc:sldMk cId="1394382455" sldId="267"/>
            <ac:spMk id="3" creationId="{8222F2C4-27F8-C14B-BE37-B9E46BA18A24}"/>
          </ac:spMkLst>
        </pc:spChg>
        <pc:spChg chg="mod">
          <ac:chgData name="Hensen Wen" userId="201eaefb3512399e" providerId="LiveId" clId="{8D543CBD-07A3-2C49-8BBA-ADD418904B40}" dt="2021-10-13T02:57:51.375" v="2790" actId="207"/>
          <ac:spMkLst>
            <pc:docMk/>
            <pc:sldMk cId="1394382455" sldId="267"/>
            <ac:spMk id="5" creationId="{D261704A-B941-FD44-AEE2-714F538FAF91}"/>
          </ac:spMkLst>
        </pc:spChg>
        <pc:spChg chg="mod">
          <ac:chgData name="Hensen Wen" userId="201eaefb3512399e" providerId="LiveId" clId="{8D543CBD-07A3-2C49-8BBA-ADD418904B40}" dt="2021-10-13T02:56:36.855" v="2747" actId="20577"/>
          <ac:spMkLst>
            <pc:docMk/>
            <pc:sldMk cId="1394382455" sldId="267"/>
            <ac:spMk id="6" creationId="{94E3664C-1125-364F-AF95-F859145AA3A0}"/>
          </ac:spMkLst>
        </pc:spChg>
        <pc:spChg chg="del">
          <ac:chgData name="Hensen Wen" userId="201eaefb3512399e" providerId="LiveId" clId="{8D543CBD-07A3-2C49-8BBA-ADD418904B40}" dt="2021-10-13T01:33:15.987" v="2448" actId="478"/>
          <ac:spMkLst>
            <pc:docMk/>
            <pc:sldMk cId="1394382455" sldId="267"/>
            <ac:spMk id="8" creationId="{F9F2DEA3-F627-9A41-BC16-69B1B8ED2286}"/>
          </ac:spMkLst>
        </pc:spChg>
        <pc:spChg chg="del">
          <ac:chgData name="Hensen Wen" userId="201eaefb3512399e" providerId="LiveId" clId="{8D543CBD-07A3-2C49-8BBA-ADD418904B40}" dt="2021-10-13T01:33:17.516" v="2449" actId="478"/>
          <ac:spMkLst>
            <pc:docMk/>
            <pc:sldMk cId="1394382455" sldId="267"/>
            <ac:spMk id="9" creationId="{36A37E7F-6809-A440-8E10-3215E7848FA2}"/>
          </ac:spMkLst>
        </pc:spChg>
        <pc:spChg chg="add mod">
          <ac:chgData name="Hensen Wen" userId="201eaefb3512399e" providerId="LiveId" clId="{8D543CBD-07A3-2C49-8BBA-ADD418904B40}" dt="2021-10-13T01:38:13.204" v="2579" actId="1582"/>
          <ac:spMkLst>
            <pc:docMk/>
            <pc:sldMk cId="1394382455" sldId="267"/>
            <ac:spMk id="15" creationId="{3CBFC940-D0DE-9240-B7BF-D7700D1E67D4}"/>
          </ac:spMkLst>
        </pc:spChg>
        <pc:spChg chg="mod">
          <ac:chgData name="Hensen Wen" userId="201eaefb3512399e" providerId="LiveId" clId="{8D543CBD-07A3-2C49-8BBA-ADD418904B40}" dt="2021-10-13T01:39:08.130" v="2586" actId="207"/>
          <ac:spMkLst>
            <pc:docMk/>
            <pc:sldMk cId="1394382455" sldId="267"/>
            <ac:spMk id="16" creationId="{176E6919-471D-9240-8A4C-C87A05709FA2}"/>
          </ac:spMkLst>
        </pc:spChg>
        <pc:spChg chg="add mod">
          <ac:chgData name="Hensen Wen" userId="201eaefb3512399e" providerId="LiveId" clId="{8D543CBD-07A3-2C49-8BBA-ADD418904B40}" dt="2021-10-13T01:40:25.326" v="2624" actId="1076"/>
          <ac:spMkLst>
            <pc:docMk/>
            <pc:sldMk cId="1394382455" sldId="267"/>
            <ac:spMk id="21" creationId="{9546C23D-14D3-1C4C-A2E3-D8C252C06C60}"/>
          </ac:spMkLst>
        </pc:spChg>
        <pc:spChg chg="add mod">
          <ac:chgData name="Hensen Wen" userId="201eaefb3512399e" providerId="LiveId" clId="{8D543CBD-07A3-2C49-8BBA-ADD418904B40}" dt="2021-10-13T01:39:25.701" v="2590" actId="1076"/>
          <ac:spMkLst>
            <pc:docMk/>
            <pc:sldMk cId="1394382455" sldId="267"/>
            <ac:spMk id="23" creationId="{4B0462B9-2C81-4145-9D62-E04F50635A19}"/>
          </ac:spMkLst>
        </pc:spChg>
        <pc:spChg chg="add del mod">
          <ac:chgData name="Hensen Wen" userId="201eaefb3512399e" providerId="LiveId" clId="{8D543CBD-07A3-2C49-8BBA-ADD418904B40}" dt="2021-10-13T01:40:35.055" v="2627"/>
          <ac:spMkLst>
            <pc:docMk/>
            <pc:sldMk cId="1394382455" sldId="267"/>
            <ac:spMk id="30" creationId="{A20D5EC8-3307-E244-9309-30121C54FD65}"/>
          </ac:spMkLst>
        </pc:spChg>
        <pc:spChg chg="add del mod">
          <ac:chgData name="Hensen Wen" userId="201eaefb3512399e" providerId="LiveId" clId="{8D543CBD-07A3-2C49-8BBA-ADD418904B40}" dt="2021-10-13T03:00:08.146" v="2793"/>
          <ac:spMkLst>
            <pc:docMk/>
            <pc:sldMk cId="1394382455" sldId="267"/>
            <ac:spMk id="33" creationId="{437D8FC1-95F2-FF4B-889B-376603066F45}"/>
          </ac:spMkLst>
        </pc:spChg>
        <pc:cxnChg chg="mod">
          <ac:chgData name="Hensen Wen" userId="201eaefb3512399e" providerId="LiveId" clId="{8D543CBD-07A3-2C49-8BBA-ADD418904B40}" dt="2021-10-13T02:56:46.857" v="2748" actId="14100"/>
          <ac:cxnSpMkLst>
            <pc:docMk/>
            <pc:sldMk cId="1394382455" sldId="267"/>
            <ac:cxnSpMk id="11" creationId="{47B4EB22-1E58-2340-90C9-632B1F6772E9}"/>
          </ac:cxnSpMkLst>
        </pc:cxnChg>
        <pc:cxnChg chg="mod">
          <ac:chgData name="Hensen Wen" userId="201eaefb3512399e" providerId="LiveId" clId="{8D543CBD-07A3-2C49-8BBA-ADD418904B40}" dt="2021-10-13T02:56:55.129" v="2749" actId="14100"/>
          <ac:cxnSpMkLst>
            <pc:docMk/>
            <pc:sldMk cId="1394382455" sldId="267"/>
            <ac:cxnSpMk id="12" creationId="{1A47EDAA-02E7-0349-90A8-7E3B24EBB3D3}"/>
          </ac:cxnSpMkLst>
        </pc:cxnChg>
      </pc:sldChg>
      <pc:sldChg chg="addSp delSp modSp add mod modTransition">
        <pc:chgData name="Hensen Wen" userId="201eaefb3512399e" providerId="LiveId" clId="{8D543CBD-07A3-2C49-8BBA-ADD418904B40}" dt="2021-10-13T04:49:37.301" v="3858"/>
        <pc:sldMkLst>
          <pc:docMk/>
          <pc:sldMk cId="211389482" sldId="268"/>
        </pc:sldMkLst>
        <pc:spChg chg="add del mod">
          <ac:chgData name="Hensen Wen" userId="201eaefb3512399e" providerId="LiveId" clId="{8D543CBD-07A3-2C49-8BBA-ADD418904B40}" dt="2021-10-13T01:41:34.774" v="2631"/>
          <ac:spMkLst>
            <pc:docMk/>
            <pc:sldMk cId="211389482" sldId="268"/>
            <ac:spMk id="3" creationId="{C3164F41-E481-C742-BA63-867C347E4A2E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7" creationId="{4AD111FE-1DC5-6E48-BD8D-18B1FCBF444C}"/>
          </ac:spMkLst>
        </pc:spChg>
        <pc:spChg chg="del">
          <ac:chgData name="Hensen Wen" userId="201eaefb3512399e" providerId="LiveId" clId="{8D543CBD-07A3-2C49-8BBA-ADD418904B40}" dt="2021-10-13T01:42:29.216" v="2632" actId="478"/>
          <ac:spMkLst>
            <pc:docMk/>
            <pc:sldMk cId="211389482" sldId="268"/>
            <ac:spMk id="8" creationId="{E077DEB0-CB57-4A4E-B7EB-7D33F6F74FC1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17" creationId="{AB349F28-824B-E44F-92FF-4145E3605627}"/>
          </ac:spMkLst>
        </pc:spChg>
        <pc:spChg chg="del">
          <ac:chgData name="Hensen Wen" userId="201eaefb3512399e" providerId="LiveId" clId="{8D543CBD-07A3-2C49-8BBA-ADD418904B40}" dt="2021-10-13T01:44:01.018" v="2700" actId="478"/>
          <ac:spMkLst>
            <pc:docMk/>
            <pc:sldMk cId="211389482" sldId="268"/>
            <ac:spMk id="22" creationId="{FCBB7EEC-4F56-7249-8CEF-E00D5CF5B653}"/>
          </ac:spMkLst>
        </pc:spChg>
        <pc:spChg chg="add del mod">
          <ac:chgData name="Hensen Wen" userId="201eaefb3512399e" providerId="LiveId" clId="{8D543CBD-07A3-2C49-8BBA-ADD418904B40}" dt="2021-10-13T01:44:13.948" v="2703" actId="478"/>
          <ac:spMkLst>
            <pc:docMk/>
            <pc:sldMk cId="211389482" sldId="268"/>
            <ac:spMk id="23" creationId="{B2EFDD83-2DEB-E64C-A45D-0FBB25158C55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30" creationId="{DF628D79-CA0C-234C-B818-3B217C9DCE1E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31" creationId="{EB4667E5-99C5-3442-9E4B-B4BBC9FD89C6}"/>
          </ac:spMkLst>
        </pc:spChg>
        <pc:spChg chg="mod">
          <ac:chgData name="Hensen Wen" userId="201eaefb3512399e" providerId="LiveId" clId="{8D543CBD-07A3-2C49-8BBA-ADD418904B40}" dt="2021-10-13T04:49:37.301" v="3858"/>
          <ac:spMkLst>
            <pc:docMk/>
            <pc:sldMk cId="211389482" sldId="268"/>
            <ac:spMk id="34" creationId="{9AB9548F-BAE4-E74D-BEE6-39A3BC0BCE75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35" creationId="{D15E77F0-9BC6-D945-9963-BE7E59C10F1C}"/>
          </ac:spMkLst>
        </pc:spChg>
        <pc:spChg chg="del mod">
          <ac:chgData name="Hensen Wen" userId="201eaefb3512399e" providerId="LiveId" clId="{8D543CBD-07A3-2C49-8BBA-ADD418904B40}" dt="2021-10-13T01:44:10.844" v="2702" actId="478"/>
          <ac:spMkLst>
            <pc:docMk/>
            <pc:sldMk cId="211389482" sldId="268"/>
            <ac:spMk id="36" creationId="{EED7DDEA-1B65-B841-8FEB-E906C11CA289}"/>
          </ac:spMkLst>
        </pc:spChg>
        <pc:spChg chg="del">
          <ac:chgData name="Hensen Wen" userId="201eaefb3512399e" providerId="LiveId" clId="{8D543CBD-07A3-2C49-8BBA-ADD418904B40}" dt="2021-10-13T01:43:49.668" v="2697" actId="478"/>
          <ac:spMkLst>
            <pc:docMk/>
            <pc:sldMk cId="211389482" sldId="268"/>
            <ac:spMk id="59" creationId="{FD51822E-2731-ED43-9DF2-B24598BFB010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64" creationId="{9D98A356-B734-B047-ACDF-97A99AFE4E6A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65" creationId="{4432C320-764D-0B44-A7FC-43C7B057D0B1}"/>
          </ac:spMkLst>
        </pc:spChg>
        <pc:spChg chg="mod">
          <ac:chgData name="Hensen Wen" userId="201eaefb3512399e" providerId="LiveId" clId="{8D543CBD-07A3-2C49-8BBA-ADD418904B40}" dt="2021-10-13T01:44:27.342" v="2726" actId="1036"/>
          <ac:spMkLst>
            <pc:docMk/>
            <pc:sldMk cId="211389482" sldId="268"/>
            <ac:spMk id="66" creationId="{A227D2C1-3C25-024F-9058-27D6FDD5CA3A}"/>
          </ac:spMkLst>
        </pc:spChg>
        <pc:cxnChg chg="del mod">
          <ac:chgData name="Hensen Wen" userId="201eaefb3512399e" providerId="LiveId" clId="{8D543CBD-07A3-2C49-8BBA-ADD418904B40}" dt="2021-10-13T01:42:30.657" v="2633" actId="478"/>
          <ac:cxnSpMkLst>
            <pc:docMk/>
            <pc:sldMk cId="211389482" sldId="268"/>
            <ac:cxnSpMk id="14" creationId="{C614C494-044C-4840-8543-C462727E1130}"/>
          </ac:cxnSpMkLst>
        </pc:cxnChg>
        <pc:cxnChg chg="mod">
          <ac:chgData name="Hensen Wen" userId="201eaefb3512399e" providerId="LiveId" clId="{8D543CBD-07A3-2C49-8BBA-ADD418904B40}" dt="2021-10-13T01:44:27.342" v="2726" actId="1036"/>
          <ac:cxnSpMkLst>
            <pc:docMk/>
            <pc:sldMk cId="211389482" sldId="268"/>
            <ac:cxnSpMk id="18" creationId="{97169001-2151-E940-83AD-6AD5D5084665}"/>
          </ac:cxnSpMkLst>
        </pc:cxnChg>
        <pc:cxnChg chg="mod">
          <ac:chgData name="Hensen Wen" userId="201eaefb3512399e" providerId="LiveId" clId="{8D543CBD-07A3-2C49-8BBA-ADD418904B40}" dt="2021-10-13T01:44:27.342" v="2726" actId="1036"/>
          <ac:cxnSpMkLst>
            <pc:docMk/>
            <pc:sldMk cId="211389482" sldId="268"/>
            <ac:cxnSpMk id="38" creationId="{5FEC09BE-FFC2-A848-A0D7-DAFD38952288}"/>
          </ac:cxnSpMkLst>
        </pc:cxnChg>
        <pc:cxnChg chg="del mod">
          <ac:chgData name="Hensen Wen" userId="201eaefb3512399e" providerId="LiveId" clId="{8D543CBD-07A3-2C49-8BBA-ADD418904B40}" dt="2021-10-13T01:42:31.950" v="2634" actId="478"/>
          <ac:cxnSpMkLst>
            <pc:docMk/>
            <pc:sldMk cId="211389482" sldId="268"/>
            <ac:cxnSpMk id="60" creationId="{412FAD82-7AAA-3C41-B1CA-13120B625066}"/>
          </ac:cxnSpMkLst>
        </pc:cxnChg>
        <pc:cxnChg chg="mod">
          <ac:chgData name="Hensen Wen" userId="201eaefb3512399e" providerId="LiveId" clId="{8D543CBD-07A3-2C49-8BBA-ADD418904B40}" dt="2021-10-13T01:44:27.342" v="2726" actId="1036"/>
          <ac:cxnSpMkLst>
            <pc:docMk/>
            <pc:sldMk cId="211389482" sldId="268"/>
            <ac:cxnSpMk id="68" creationId="{8FE6C961-A7D5-834E-8835-35BA2182C095}"/>
          </ac:cxnSpMkLst>
        </pc:cxnChg>
      </pc:sldChg>
      <pc:sldChg chg="add del">
        <pc:chgData name="Hensen Wen" userId="201eaefb3512399e" providerId="LiveId" clId="{8D543CBD-07A3-2C49-8BBA-ADD418904B40}" dt="2021-10-13T01:32:41.412" v="2442" actId="2696"/>
        <pc:sldMkLst>
          <pc:docMk/>
          <pc:sldMk cId="1463987838" sldId="268"/>
        </pc:sldMkLst>
      </pc:sldChg>
      <pc:sldChg chg="addSp delSp modSp add del mod ord">
        <pc:chgData name="Hensen Wen" userId="201eaefb3512399e" providerId="LiveId" clId="{8D543CBD-07A3-2C49-8BBA-ADD418904B40}" dt="2021-10-13T01:32:40.737" v="2441" actId="2696"/>
        <pc:sldMkLst>
          <pc:docMk/>
          <pc:sldMk cId="2186435435" sldId="269"/>
        </pc:sldMkLst>
        <pc:spChg chg="del">
          <ac:chgData name="Hensen Wen" userId="201eaefb3512399e" providerId="LiveId" clId="{8D543CBD-07A3-2C49-8BBA-ADD418904B40}" dt="2021-10-13T01:31:22.841" v="2434" actId="478"/>
          <ac:spMkLst>
            <pc:docMk/>
            <pc:sldMk cId="2186435435" sldId="269"/>
            <ac:spMk id="2" creationId="{E21B8635-AED7-F64C-8133-7605B529E2FC}"/>
          </ac:spMkLst>
        </pc:spChg>
        <pc:spChg chg="add del mod">
          <ac:chgData name="Hensen Wen" userId="201eaefb3512399e" providerId="LiveId" clId="{8D543CBD-07A3-2C49-8BBA-ADD418904B40}" dt="2021-10-13T01:31:27.945" v="2437" actId="478"/>
          <ac:spMkLst>
            <pc:docMk/>
            <pc:sldMk cId="2186435435" sldId="269"/>
            <ac:spMk id="10" creationId="{BD4AE00C-5B38-9C4A-BCB2-F1C44C7284B2}"/>
          </ac:spMkLst>
        </pc:spChg>
        <pc:spChg chg="add del mod">
          <ac:chgData name="Hensen Wen" userId="201eaefb3512399e" providerId="LiveId" clId="{8D543CBD-07A3-2C49-8BBA-ADD418904B40}" dt="2021-10-13T01:31:25.743" v="2436"/>
          <ac:spMkLst>
            <pc:docMk/>
            <pc:sldMk cId="2186435435" sldId="269"/>
            <ac:spMk id="14" creationId="{D723CDE9-F8D5-4F48-B753-CA75ACD2CC50}"/>
          </ac:spMkLst>
        </pc:spChg>
        <pc:spChg chg="add mod">
          <ac:chgData name="Hensen Wen" userId="201eaefb3512399e" providerId="LiveId" clId="{8D543CBD-07A3-2C49-8BBA-ADD418904B40}" dt="2021-10-13T01:31:28.585" v="2438"/>
          <ac:spMkLst>
            <pc:docMk/>
            <pc:sldMk cId="2186435435" sldId="269"/>
            <ac:spMk id="15" creationId="{303438E1-5CC0-0F4E-9A42-D1E198F515E4}"/>
          </ac:spMkLst>
        </pc:spChg>
      </pc:sldChg>
      <pc:sldChg chg="addSp delSp modSp add mod modTransition">
        <pc:chgData name="Hensen Wen" userId="201eaefb3512399e" providerId="LiveId" clId="{8D543CBD-07A3-2C49-8BBA-ADD418904B40}" dt="2021-10-13T04:49:39.362" v="3859"/>
        <pc:sldMkLst>
          <pc:docMk/>
          <pc:sldMk cId="2498445530" sldId="269"/>
        </pc:sldMkLst>
        <pc:spChg chg="add del mod">
          <ac:chgData name="Hensen Wen" userId="201eaefb3512399e" providerId="LiveId" clId="{8D543CBD-07A3-2C49-8BBA-ADD418904B40}" dt="2021-10-13T01:44:38.913" v="2729" actId="478"/>
          <ac:spMkLst>
            <pc:docMk/>
            <pc:sldMk cId="2498445530" sldId="269"/>
            <ac:spMk id="4" creationId="{0F8F6009-E1C3-F94A-B7E0-90BAEB23F6BE}"/>
          </ac:spMkLst>
        </pc:spChg>
        <pc:spChg chg="mod">
          <ac:chgData name="Hensen Wen" userId="201eaefb3512399e" providerId="LiveId" clId="{8D543CBD-07A3-2C49-8BBA-ADD418904B40}" dt="2021-10-13T04:49:39.362" v="3859"/>
          <ac:spMkLst>
            <pc:docMk/>
            <pc:sldMk cId="2498445530" sldId="269"/>
            <ac:spMk id="34" creationId="{9AB9548F-BAE4-E74D-BEE6-39A3BC0BCE75}"/>
          </ac:spMkLst>
        </pc:spChg>
        <pc:spChg chg="del">
          <ac:chgData name="Hensen Wen" userId="201eaefb3512399e" providerId="LiveId" clId="{8D543CBD-07A3-2C49-8BBA-ADD418904B40}" dt="2021-10-13T01:44:36.217" v="2728" actId="478"/>
          <ac:spMkLst>
            <pc:docMk/>
            <pc:sldMk cId="2498445530" sldId="269"/>
            <ac:spMk id="36" creationId="{EED7DDEA-1B65-B841-8FEB-E906C11CA289}"/>
          </ac:spMkLst>
        </pc:spChg>
      </pc:sldChg>
      <pc:sldChg chg="addSp delSp modSp add mod delAnim modAnim">
        <pc:chgData name="Hensen Wen" userId="201eaefb3512399e" providerId="LiveId" clId="{8D543CBD-07A3-2C49-8BBA-ADD418904B40}" dt="2021-10-13T05:01:58.257" v="4095" actId="1038"/>
        <pc:sldMkLst>
          <pc:docMk/>
          <pc:sldMk cId="1568061112" sldId="270"/>
        </pc:sldMkLst>
        <pc:spChg chg="add del mod">
          <ac:chgData name="Hensen Wen" userId="201eaefb3512399e" providerId="LiveId" clId="{8D543CBD-07A3-2C49-8BBA-ADD418904B40}" dt="2021-10-13T03:56:52.157" v="3340"/>
          <ac:spMkLst>
            <pc:docMk/>
            <pc:sldMk cId="1568061112" sldId="270"/>
            <ac:spMk id="3" creationId="{2AB23EB5-0482-7749-93E9-FDF6E79207DE}"/>
          </ac:spMkLst>
        </pc:spChg>
        <pc:spChg chg="add del mod">
          <ac:chgData name="Hensen Wen" userId="201eaefb3512399e" providerId="LiveId" clId="{8D543CBD-07A3-2C49-8BBA-ADD418904B40}" dt="2021-10-13T03:58:12.067" v="3373" actId="478"/>
          <ac:spMkLst>
            <pc:docMk/>
            <pc:sldMk cId="1568061112" sldId="270"/>
            <ac:spMk id="5" creationId="{FA4311C0-F754-DB47-BAE5-D1790955F97F}"/>
          </ac:spMkLst>
        </pc:spChg>
        <pc:spChg chg="add del mod">
          <ac:chgData name="Hensen Wen" userId="201eaefb3512399e" providerId="LiveId" clId="{8D543CBD-07A3-2C49-8BBA-ADD418904B40}" dt="2021-10-13T04:55:54.131" v="3962"/>
          <ac:spMkLst>
            <pc:docMk/>
            <pc:sldMk cId="1568061112" sldId="270"/>
            <ac:spMk id="6" creationId="{E00BB721-1EDC-F642-85ED-B86603B34439}"/>
          </ac:spMkLst>
        </pc:spChg>
        <pc:spChg chg="del mod">
          <ac:chgData name="Hensen Wen" userId="201eaefb3512399e" providerId="LiveId" clId="{8D543CBD-07A3-2C49-8BBA-ADD418904B40}" dt="2021-10-13T04:13:04.477" v="3567" actId="478"/>
          <ac:spMkLst>
            <pc:docMk/>
            <pc:sldMk cId="1568061112" sldId="270"/>
            <ac:spMk id="7" creationId="{4AD111FE-1DC5-6E48-BD8D-18B1FCBF444C}"/>
          </ac:spMkLst>
        </pc:spChg>
        <pc:spChg chg="mod">
          <ac:chgData name="Hensen Wen" userId="201eaefb3512399e" providerId="LiveId" clId="{8D543CBD-07A3-2C49-8BBA-ADD418904B40}" dt="2021-10-13T05:01:58.257" v="4095" actId="1038"/>
          <ac:spMkLst>
            <pc:docMk/>
            <pc:sldMk cId="1568061112" sldId="270"/>
            <ac:spMk id="8" creationId="{964D6354-E1F1-5249-BBB1-EF4B79E73CF9}"/>
          </ac:spMkLst>
        </pc:spChg>
        <pc:spChg chg="add del mod">
          <ac:chgData name="Hensen Wen" userId="201eaefb3512399e" providerId="LiveId" clId="{8D543CBD-07A3-2C49-8BBA-ADD418904B40}" dt="2021-10-13T04:57:21.995" v="3971"/>
          <ac:spMkLst>
            <pc:docMk/>
            <pc:sldMk cId="1568061112" sldId="270"/>
            <ac:spMk id="9" creationId="{45108039-9FFB-0F48-9E25-A6AFB55D419B}"/>
          </ac:spMkLst>
        </pc:spChg>
        <pc:spChg chg="mod">
          <ac:chgData name="Hensen Wen" userId="201eaefb3512399e" providerId="LiveId" clId="{8D543CBD-07A3-2C49-8BBA-ADD418904B40}" dt="2021-10-13T04:58:14.024" v="4001" actId="1076"/>
          <ac:spMkLst>
            <pc:docMk/>
            <pc:sldMk cId="1568061112" sldId="270"/>
            <ac:spMk id="10" creationId="{72FB2A4C-5304-B14B-BBE1-B9C930CB94EE}"/>
          </ac:spMkLst>
        </pc:spChg>
        <pc:spChg chg="add del mod">
          <ac:chgData name="Hensen Wen" userId="201eaefb3512399e" providerId="LiveId" clId="{8D543CBD-07A3-2C49-8BBA-ADD418904B40}" dt="2021-10-13T04:59:12.016" v="4040" actId="478"/>
          <ac:spMkLst>
            <pc:docMk/>
            <pc:sldMk cId="1568061112" sldId="270"/>
            <ac:spMk id="11" creationId="{498651CD-E4CA-2F47-B51A-859F45250505}"/>
          </ac:spMkLst>
        </pc:spChg>
        <pc:spChg chg="add del mod">
          <ac:chgData name="Hensen Wen" userId="201eaefb3512399e" providerId="LiveId" clId="{8D543CBD-07A3-2C49-8BBA-ADD418904B40}" dt="2021-10-13T05:00:34.464" v="4076"/>
          <ac:spMkLst>
            <pc:docMk/>
            <pc:sldMk cId="1568061112" sldId="270"/>
            <ac:spMk id="13" creationId="{F7E5A9B3-A9FE-6F45-B5EF-A20A8EF85C3E}"/>
          </ac:spMkLst>
        </pc:spChg>
        <pc:spChg chg="del">
          <ac:chgData name="Hensen Wen" userId="201eaefb3512399e" providerId="LiveId" clId="{8D543CBD-07A3-2C49-8BBA-ADD418904B40}" dt="2021-10-13T04:42:07.710" v="3835" actId="478"/>
          <ac:spMkLst>
            <pc:docMk/>
            <pc:sldMk cId="1568061112" sldId="270"/>
            <ac:spMk id="14" creationId="{FFEFD18C-B922-7345-89A0-5B028103C239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15" creationId="{BE02A11B-1991-1649-AB10-931C5A0F683F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16" creationId="{C7DF49D3-5CB8-5244-91F9-2DB08BD9FCAB}"/>
          </ac:spMkLst>
        </pc:spChg>
        <pc:spChg chg="del mod">
          <ac:chgData name="Hensen Wen" userId="201eaefb3512399e" providerId="LiveId" clId="{8D543CBD-07A3-2C49-8BBA-ADD418904B40}" dt="2021-10-13T03:55:49.517" v="3323" actId="478"/>
          <ac:spMkLst>
            <pc:docMk/>
            <pc:sldMk cId="1568061112" sldId="270"/>
            <ac:spMk id="17" creationId="{F2429E99-B561-1C4A-B73B-2B73149B5494}"/>
          </ac:spMkLst>
        </pc:spChg>
        <pc:spChg chg="del mod">
          <ac:chgData name="Hensen Wen" userId="201eaefb3512399e" providerId="LiveId" clId="{8D543CBD-07A3-2C49-8BBA-ADD418904B40}" dt="2021-10-13T03:56:15.382" v="3331" actId="478"/>
          <ac:spMkLst>
            <pc:docMk/>
            <pc:sldMk cId="1568061112" sldId="270"/>
            <ac:spMk id="18" creationId="{199C431C-2AB3-3548-A081-4E9BFC26BA33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20" creationId="{10EC5EEB-326A-FC45-A761-3BD47871DAE0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21" creationId="{A4194E19-0077-ED4E-8A28-8985B61704A2}"/>
          </ac:spMkLst>
        </pc:spChg>
        <pc:spChg chg="add del mod">
          <ac:chgData name="Hensen Wen" userId="201eaefb3512399e" providerId="LiveId" clId="{8D543CBD-07A3-2C49-8BBA-ADD418904B40}" dt="2021-10-13T04:13:04.477" v="3567" actId="478"/>
          <ac:spMkLst>
            <pc:docMk/>
            <pc:sldMk cId="1568061112" sldId="270"/>
            <ac:spMk id="22" creationId="{720BF76B-AEC7-1241-A039-5E7738BA59E3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23" creationId="{484AD363-2444-8448-BCA0-61F0191DA8F2}"/>
          </ac:spMkLst>
        </pc:spChg>
        <pc:spChg chg="del mod">
          <ac:chgData name="Hensen Wen" userId="201eaefb3512399e" providerId="LiveId" clId="{8D543CBD-07A3-2C49-8BBA-ADD418904B40}" dt="2021-10-13T04:13:04.477" v="3567" actId="478"/>
          <ac:spMkLst>
            <pc:docMk/>
            <pc:sldMk cId="1568061112" sldId="270"/>
            <ac:spMk id="24" creationId="{6FD96CB0-83B0-D145-818F-54188EA7383D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25" creationId="{7FAF1293-F8E5-A74D-9E87-DB5824EBA080}"/>
          </ac:spMkLst>
        </pc:spChg>
        <pc:spChg chg="del mod">
          <ac:chgData name="Hensen Wen" userId="201eaefb3512399e" providerId="LiveId" clId="{8D543CBD-07A3-2C49-8BBA-ADD418904B40}" dt="2021-10-13T04:54:38.014" v="3935" actId="478"/>
          <ac:spMkLst>
            <pc:docMk/>
            <pc:sldMk cId="1568061112" sldId="270"/>
            <ac:spMk id="26" creationId="{856F5D53-2D33-044F-9698-B1283527E3E7}"/>
          </ac:spMkLst>
        </pc:spChg>
        <pc:spChg chg="del mod">
          <ac:chgData name="Hensen Wen" userId="201eaefb3512399e" providerId="LiveId" clId="{8D543CBD-07A3-2C49-8BBA-ADD418904B40}" dt="2021-10-13T03:55:49.517" v="3323" actId="478"/>
          <ac:spMkLst>
            <pc:docMk/>
            <pc:sldMk cId="1568061112" sldId="270"/>
            <ac:spMk id="27" creationId="{EB01A353-02C6-E140-B373-7135DB2EE4B1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28" creationId="{230A8914-5F48-434D-9AE2-8F2A3E1ABC98}"/>
          </ac:spMkLst>
        </pc:spChg>
        <pc:spChg chg="add del mod">
          <ac:chgData name="Hensen Wen" userId="201eaefb3512399e" providerId="LiveId" clId="{8D543CBD-07A3-2C49-8BBA-ADD418904B40}" dt="2021-10-13T03:56:38.233" v="3336" actId="478"/>
          <ac:spMkLst>
            <pc:docMk/>
            <pc:sldMk cId="1568061112" sldId="270"/>
            <ac:spMk id="29" creationId="{768EE215-3B47-554D-B533-BB242C9256FA}"/>
          </ac:spMkLst>
        </pc:spChg>
        <pc:spChg chg="add del mod">
          <ac:chgData name="Hensen Wen" userId="201eaefb3512399e" providerId="LiveId" clId="{8D543CBD-07A3-2C49-8BBA-ADD418904B40}" dt="2021-10-13T04:13:04.477" v="3567" actId="478"/>
          <ac:spMkLst>
            <pc:docMk/>
            <pc:sldMk cId="1568061112" sldId="270"/>
            <ac:spMk id="30" creationId="{2AF0AC7F-BE3A-6244-82B5-DE3DECD9A648}"/>
          </ac:spMkLst>
        </pc:spChg>
        <pc:spChg chg="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1" creationId="{A05DA606-920D-3548-9DFD-E352ED296241}"/>
          </ac:spMkLst>
        </pc:spChg>
        <pc:spChg chg="del">
          <ac:chgData name="Hensen Wen" userId="201eaefb3512399e" providerId="LiveId" clId="{8D543CBD-07A3-2C49-8BBA-ADD418904B40}" dt="2021-10-13T03:58:09.689" v="3372" actId="478"/>
          <ac:spMkLst>
            <pc:docMk/>
            <pc:sldMk cId="1568061112" sldId="270"/>
            <ac:spMk id="32" creationId="{E194B169-21B1-7B47-8EB2-2F7A3F787AEB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3" creationId="{034B08D6-FF1B-ED46-9C9C-ACB69029DD3C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4" creationId="{9B152FC0-B734-C94B-96D4-8714CFAAC708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5" creationId="{F1DBD3D4-1DB9-2845-895B-310EFBDB0664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6" creationId="{A6C54F74-7F7D-C049-ACF8-7C470947E682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7" creationId="{2C1ABA0C-3F32-CE40-8CDC-2E1CE3203681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8" creationId="{6D0F41A1-1A8F-7C4E-86FA-CF2795BA9624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39" creationId="{705D8411-E848-454E-9F8A-451429FE7E65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0" creationId="{C001BC3F-50B9-0A4A-BB14-6D144BFA6526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1" creationId="{2B753B06-552F-A743-AABF-0246ABAF8DC0}"/>
          </ac:spMkLst>
        </pc:spChg>
        <pc:spChg chg="add mod">
          <ac:chgData name="Hensen Wen" userId="201eaefb3512399e" providerId="LiveId" clId="{8D543CBD-07A3-2C49-8BBA-ADD418904B40}" dt="2021-10-13T05:01:58.257" v="4095" actId="1038"/>
          <ac:spMkLst>
            <pc:docMk/>
            <pc:sldMk cId="1568061112" sldId="270"/>
            <ac:spMk id="42" creationId="{645510F9-CA80-6B4B-84D8-D5A35645B238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3" creationId="{63AE2964-E19E-4B4C-8E2E-DE6511411756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4" creationId="{57E8C109-BFC6-1C4D-9552-1A11F3501FEE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5" creationId="{0D60C0E7-05AF-E140-8EE9-263ED97D9B21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6" creationId="{22304ED4-A867-EF45-B3AD-A490987310F7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7" creationId="{4DA0307F-1884-F44C-80BE-D6927D427DA6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48" creationId="{90CDF22A-E573-5C43-8718-4D9B5ADF5037}"/>
          </ac:spMkLst>
        </pc:spChg>
        <pc:spChg chg="add mod">
          <ac:chgData name="Hensen Wen" userId="201eaefb3512399e" providerId="LiveId" clId="{8D543CBD-07A3-2C49-8BBA-ADD418904B40}" dt="2021-10-13T05:01:39.227" v="4084" actId="20577"/>
          <ac:spMkLst>
            <pc:docMk/>
            <pc:sldMk cId="1568061112" sldId="270"/>
            <ac:spMk id="49" creationId="{134F2733-DDE5-B04A-AD33-C1AD066542FA}"/>
          </ac:spMkLst>
        </pc:spChg>
        <pc:spChg chg="add mod">
          <ac:chgData name="Hensen Wen" userId="201eaefb3512399e" providerId="LiveId" clId="{8D543CBD-07A3-2C49-8BBA-ADD418904B40}" dt="2021-10-13T05:01:42.002" v="4089" actId="20577"/>
          <ac:spMkLst>
            <pc:docMk/>
            <pc:sldMk cId="1568061112" sldId="270"/>
            <ac:spMk id="50" creationId="{33B08B16-EC05-604A-B0C8-C8792164CC0D}"/>
          </ac:spMkLst>
        </pc:spChg>
        <pc:spChg chg="add del mod">
          <ac:chgData name="Hensen Wen" userId="201eaefb3512399e" providerId="LiveId" clId="{8D543CBD-07A3-2C49-8BBA-ADD418904B40}" dt="2021-10-13T04:51:50.059" v="3868" actId="478"/>
          <ac:spMkLst>
            <pc:docMk/>
            <pc:sldMk cId="1568061112" sldId="270"/>
            <ac:spMk id="51" creationId="{3B8834F5-C979-D74D-84C6-D9CAD0E3F060}"/>
          </ac:spMkLst>
        </pc:spChg>
        <pc:spChg chg="add del mod">
          <ac:chgData name="Hensen Wen" userId="201eaefb3512399e" providerId="LiveId" clId="{8D543CBD-07A3-2C49-8BBA-ADD418904B40}" dt="2021-10-13T04:51:50.059" v="3868" actId="478"/>
          <ac:spMkLst>
            <pc:docMk/>
            <pc:sldMk cId="1568061112" sldId="270"/>
            <ac:spMk id="52" creationId="{6F72F860-D061-B646-AA54-172118C7384C}"/>
          </ac:spMkLst>
        </pc:spChg>
        <pc:spChg chg="add del mod">
          <ac:chgData name="Hensen Wen" userId="201eaefb3512399e" providerId="LiveId" clId="{8D543CBD-07A3-2C49-8BBA-ADD418904B40}" dt="2021-10-13T04:51:50.059" v="3868" actId="478"/>
          <ac:spMkLst>
            <pc:docMk/>
            <pc:sldMk cId="1568061112" sldId="270"/>
            <ac:spMk id="53" creationId="{2A5E1B2F-7391-5E45-9C16-42B20E53C230}"/>
          </ac:spMkLst>
        </pc:spChg>
        <pc:spChg chg="add del mod">
          <ac:chgData name="Hensen Wen" userId="201eaefb3512399e" providerId="LiveId" clId="{8D543CBD-07A3-2C49-8BBA-ADD418904B40}" dt="2021-10-13T04:51:50.059" v="3868" actId="478"/>
          <ac:spMkLst>
            <pc:docMk/>
            <pc:sldMk cId="1568061112" sldId="270"/>
            <ac:spMk id="54" creationId="{23439BE7-5BD7-0143-BEBA-F6331C31D0B2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55" creationId="{34143A0C-BC20-C945-AD95-445CBAB0436C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56" creationId="{B5690528-7E68-994C-8440-D84EA33C4A60}"/>
          </ac:spMkLst>
        </pc:spChg>
        <pc:spChg chg="add mod">
          <ac:chgData name="Hensen Wen" userId="201eaefb3512399e" providerId="LiveId" clId="{8D543CBD-07A3-2C49-8BBA-ADD418904B40}" dt="2021-10-13T04:58:28.691" v="4032" actId="1036"/>
          <ac:spMkLst>
            <pc:docMk/>
            <pc:sldMk cId="1568061112" sldId="270"/>
            <ac:spMk id="57" creationId="{666D6748-FF2D-D94C-889B-5598C4E3D1B6}"/>
          </ac:spMkLst>
        </pc:spChg>
        <pc:spChg chg="add mod">
          <ac:chgData name="Hensen Wen" userId="201eaefb3512399e" providerId="LiveId" clId="{8D543CBD-07A3-2C49-8BBA-ADD418904B40}" dt="2021-10-13T05:00:06.267" v="4072" actId="1076"/>
          <ac:spMkLst>
            <pc:docMk/>
            <pc:sldMk cId="1568061112" sldId="270"/>
            <ac:spMk id="59" creationId="{9A311133-56A3-C247-861D-851E82020BBA}"/>
          </ac:spMkLst>
        </pc:spChg>
        <pc:spChg chg="add mod">
          <ac:chgData name="Hensen Wen" userId="201eaefb3512399e" providerId="LiveId" clId="{8D543CBD-07A3-2C49-8BBA-ADD418904B40}" dt="2021-10-13T05:00:10.751" v="4073" actId="1076"/>
          <ac:spMkLst>
            <pc:docMk/>
            <pc:sldMk cId="1568061112" sldId="270"/>
            <ac:spMk id="60" creationId="{6D8CDDA6-8D48-1C4D-B39F-F12441C8B8BA}"/>
          </ac:spMkLst>
        </pc:spChg>
        <pc:cxnChg chg="add mod">
          <ac:chgData name="Hensen Wen" userId="201eaefb3512399e" providerId="LiveId" clId="{8D543CBD-07A3-2C49-8BBA-ADD418904B40}" dt="2021-10-13T04:59:24.311" v="4042" actId="1076"/>
          <ac:cxnSpMkLst>
            <pc:docMk/>
            <pc:sldMk cId="1568061112" sldId="270"/>
            <ac:cxnSpMk id="58" creationId="{FBFEDA00-3B42-8A40-82A2-CD42D9A4B7EF}"/>
          </ac:cxnSpMkLst>
        </pc:cxnChg>
      </pc:sldChg>
      <pc:sldChg chg="modSp new mod">
        <pc:chgData name="Hensen Wen" userId="201eaefb3512399e" providerId="LiveId" clId="{8D543CBD-07A3-2C49-8BBA-ADD418904B40}" dt="2021-10-13T03:57:36.587" v="3371" actId="20577"/>
        <pc:sldMkLst>
          <pc:docMk/>
          <pc:sldMk cId="3850266520" sldId="271"/>
        </pc:sldMkLst>
        <pc:spChg chg="mod">
          <ac:chgData name="Hensen Wen" userId="201eaefb3512399e" providerId="LiveId" clId="{8D543CBD-07A3-2C49-8BBA-ADD418904B40}" dt="2021-10-13T03:57:36.587" v="3371" actId="20577"/>
          <ac:spMkLst>
            <pc:docMk/>
            <pc:sldMk cId="3850266520" sldId="271"/>
            <ac:spMk id="2" creationId="{FA826206-ED70-604F-805D-CD36DD7F9A38}"/>
          </ac:spMkLst>
        </pc:spChg>
        <pc:spChg chg="mod">
          <ac:chgData name="Hensen Wen" userId="201eaefb3512399e" providerId="LiveId" clId="{8D543CBD-07A3-2C49-8BBA-ADD418904B40}" dt="2021-10-13T03:57:27.986" v="3354" actId="20577"/>
          <ac:spMkLst>
            <pc:docMk/>
            <pc:sldMk cId="3850266520" sldId="271"/>
            <ac:spMk id="3" creationId="{F2D5955C-042A-1343-9C98-B50F0F499C36}"/>
          </ac:spMkLst>
        </pc:spChg>
      </pc:sldChg>
      <pc:sldChg chg="addSp delSp modSp add mod delAnim modAnim">
        <pc:chgData name="Hensen Wen" userId="201eaefb3512399e" providerId="LiveId" clId="{8D543CBD-07A3-2C49-8BBA-ADD418904B40}" dt="2021-10-13T04:53:44.764" v="3911" actId="20577"/>
        <pc:sldMkLst>
          <pc:docMk/>
          <pc:sldMk cId="1049845602" sldId="272"/>
        </pc:sldMkLst>
        <pc:spChg chg="add del mod">
          <ac:chgData name="Hensen Wen" userId="201eaefb3512399e" providerId="LiveId" clId="{8D543CBD-07A3-2C49-8BBA-ADD418904B40}" dt="2021-10-13T03:16:59.629" v="3039" actId="478"/>
          <ac:spMkLst>
            <pc:docMk/>
            <pc:sldMk cId="1049845602" sldId="272"/>
            <ac:spMk id="4" creationId="{AF95ADDB-188B-F341-B3AB-34BF99A56868}"/>
          </ac:spMkLst>
        </pc:spChg>
        <pc:spChg chg="add del mod">
          <ac:chgData name="Hensen Wen" userId="201eaefb3512399e" providerId="LiveId" clId="{8D543CBD-07A3-2C49-8BBA-ADD418904B40}" dt="2021-10-13T03:17:13.123" v="3042"/>
          <ac:spMkLst>
            <pc:docMk/>
            <pc:sldMk cId="1049845602" sldId="272"/>
            <ac:spMk id="5" creationId="{E5BDED69-5150-104E-BB99-124455FE44E3}"/>
          </ac:spMkLst>
        </pc:spChg>
        <pc:spChg chg="add del mod">
          <ac:chgData name="Hensen Wen" userId="201eaefb3512399e" providerId="LiveId" clId="{8D543CBD-07A3-2C49-8BBA-ADD418904B40}" dt="2021-10-13T03:23:05.821" v="3072"/>
          <ac:spMkLst>
            <pc:docMk/>
            <pc:sldMk cId="1049845602" sldId="272"/>
            <ac:spMk id="6" creationId="{7C25B438-E54B-C64F-9BB7-906B934717E2}"/>
          </ac:spMkLst>
        </pc:spChg>
        <pc:spChg chg="del">
          <ac:chgData name="Hensen Wen" userId="201eaefb3512399e" providerId="LiveId" clId="{8D543CBD-07A3-2C49-8BBA-ADD418904B40}" dt="2021-10-13T04:01:59.659" v="3395" actId="478"/>
          <ac:spMkLst>
            <pc:docMk/>
            <pc:sldMk cId="1049845602" sldId="272"/>
            <ac:spMk id="7" creationId="{4AD111FE-1DC5-6E48-BD8D-18B1FCBF444C}"/>
          </ac:spMkLst>
        </pc:spChg>
        <pc:spChg chg="del">
          <ac:chgData name="Hensen Wen" userId="201eaefb3512399e" providerId="LiveId" clId="{8D543CBD-07A3-2C49-8BBA-ADD418904B40}" dt="2021-10-13T04:01:59.659" v="3395" actId="478"/>
          <ac:spMkLst>
            <pc:docMk/>
            <pc:sldMk cId="1049845602" sldId="272"/>
            <ac:spMk id="8" creationId="{964D6354-E1F1-5249-BBB1-EF4B79E73CF9}"/>
          </ac:spMkLst>
        </pc:spChg>
        <pc:spChg chg="add del mod">
          <ac:chgData name="Hensen Wen" userId="201eaefb3512399e" providerId="LiveId" clId="{8D543CBD-07A3-2C49-8BBA-ADD418904B40}" dt="2021-10-13T04:32:39.299" v="3812"/>
          <ac:spMkLst>
            <pc:docMk/>
            <pc:sldMk cId="1049845602" sldId="272"/>
            <ac:spMk id="9" creationId="{4D5F948D-438A-5C4B-8F33-C1E9C8FE8665}"/>
          </ac:spMkLst>
        </pc:spChg>
        <pc:spChg chg="del">
          <ac:chgData name="Hensen Wen" userId="201eaefb3512399e" providerId="LiveId" clId="{8D543CBD-07A3-2C49-8BBA-ADD418904B40}" dt="2021-10-13T04:35:38.253" v="3813" actId="478"/>
          <ac:spMkLst>
            <pc:docMk/>
            <pc:sldMk cId="1049845602" sldId="272"/>
            <ac:spMk id="14" creationId="{FFEFD18C-B922-7345-89A0-5B028103C239}"/>
          </ac:spMkLst>
        </pc:spChg>
        <pc:spChg chg="del">
          <ac:chgData name="Hensen Wen" userId="201eaefb3512399e" providerId="LiveId" clId="{8D543CBD-07A3-2C49-8BBA-ADD418904B40}" dt="2021-10-13T03:15:33.196" v="3033" actId="478"/>
          <ac:spMkLst>
            <pc:docMk/>
            <pc:sldMk cId="1049845602" sldId="272"/>
            <ac:spMk id="15" creationId="{BE02A11B-1991-1649-AB10-931C5A0F683F}"/>
          </ac:spMkLst>
        </pc:spChg>
        <pc:spChg chg="mod">
          <ac:chgData name="Hensen Wen" userId="201eaefb3512399e" providerId="LiveId" clId="{8D543CBD-07A3-2C49-8BBA-ADD418904B40}" dt="2021-10-13T04:50:50.581" v="3864" actId="20577"/>
          <ac:spMkLst>
            <pc:docMk/>
            <pc:sldMk cId="1049845602" sldId="272"/>
            <ac:spMk id="16" creationId="{C7DF49D3-5CB8-5244-91F9-2DB08BD9FCAB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17" creationId="{F2429E99-B561-1C4A-B73B-2B73149B5494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18" creationId="{199C431C-2AB3-3548-A081-4E9BFC26BA33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20" creationId="{10EC5EEB-326A-FC45-A761-3BD47871DAE0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21" creationId="{A4194E19-0077-ED4E-8A28-8985B61704A2}"/>
          </ac:spMkLst>
        </pc:spChg>
        <pc:spChg chg="add mod">
          <ac:chgData name="Hensen Wen" userId="201eaefb3512399e" providerId="LiveId" clId="{8D543CBD-07A3-2C49-8BBA-ADD418904B40}" dt="2021-10-13T04:53:44.764" v="3911" actId="20577"/>
          <ac:spMkLst>
            <pc:docMk/>
            <pc:sldMk cId="1049845602" sldId="272"/>
            <ac:spMk id="22" creationId="{FEE03EE1-C440-204D-8ECC-91D0DFF8B6AE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23" creationId="{484AD363-2444-8448-BCA0-61F0191DA8F2}"/>
          </ac:spMkLst>
        </pc:spChg>
        <pc:spChg chg="del">
          <ac:chgData name="Hensen Wen" userId="201eaefb3512399e" providerId="LiveId" clId="{8D543CBD-07A3-2C49-8BBA-ADD418904B40}" dt="2021-10-13T04:01:59.659" v="3395" actId="478"/>
          <ac:spMkLst>
            <pc:docMk/>
            <pc:sldMk cId="1049845602" sldId="272"/>
            <ac:spMk id="24" creationId="{6FD96CB0-83B0-D145-818F-54188EA7383D}"/>
          </ac:spMkLst>
        </pc:spChg>
        <pc:spChg chg="del">
          <ac:chgData name="Hensen Wen" userId="201eaefb3512399e" providerId="LiveId" clId="{8D543CBD-07A3-2C49-8BBA-ADD418904B40}" dt="2021-10-13T04:35:38.253" v="3813" actId="478"/>
          <ac:spMkLst>
            <pc:docMk/>
            <pc:sldMk cId="1049845602" sldId="272"/>
            <ac:spMk id="25" creationId="{7FAF1293-F8E5-A74D-9E87-DB5824EBA080}"/>
          </ac:spMkLst>
        </pc:spChg>
        <pc:spChg chg="del">
          <ac:chgData name="Hensen Wen" userId="201eaefb3512399e" providerId="LiveId" clId="{8D543CBD-07A3-2C49-8BBA-ADD418904B40}" dt="2021-10-13T03:15:42.555" v="3035" actId="478"/>
          <ac:spMkLst>
            <pc:docMk/>
            <pc:sldMk cId="1049845602" sldId="272"/>
            <ac:spMk id="26" creationId="{856F5D53-2D33-044F-9698-B1283527E3E7}"/>
          </ac:spMkLst>
        </pc:spChg>
        <pc:spChg chg="mod">
          <ac:chgData name="Hensen Wen" userId="201eaefb3512399e" providerId="LiveId" clId="{8D543CBD-07A3-2C49-8BBA-ADD418904B40}" dt="2021-10-13T04:02:11.675" v="3436" actId="1037"/>
          <ac:spMkLst>
            <pc:docMk/>
            <pc:sldMk cId="1049845602" sldId="272"/>
            <ac:spMk id="27" creationId="{EB01A353-02C6-E140-B373-7135DB2EE4B1}"/>
          </ac:spMkLst>
        </pc:spChg>
        <pc:spChg chg="add del mod">
          <ac:chgData name="Hensen Wen" userId="201eaefb3512399e" providerId="LiveId" clId="{8D543CBD-07A3-2C49-8BBA-ADD418904B40}" dt="2021-10-13T04:35:40.404" v="3814" actId="478"/>
          <ac:spMkLst>
            <pc:docMk/>
            <pc:sldMk cId="1049845602" sldId="272"/>
            <ac:spMk id="28" creationId="{F7364EC5-0B77-9D44-913A-36E24E7FFF2C}"/>
          </ac:spMkLst>
        </pc:spChg>
        <pc:spChg chg="add del mod">
          <ac:chgData name="Hensen Wen" userId="201eaefb3512399e" providerId="LiveId" clId="{8D543CBD-07A3-2C49-8BBA-ADD418904B40}" dt="2021-10-13T03:20:41.015" v="3044" actId="478"/>
          <ac:spMkLst>
            <pc:docMk/>
            <pc:sldMk cId="1049845602" sldId="272"/>
            <ac:spMk id="29" creationId="{68F641B9-205F-A649-AE7A-DF65C71E8174}"/>
          </ac:spMkLst>
        </pc:spChg>
        <pc:spChg chg="add mod">
          <ac:chgData name="Hensen Wen" userId="201eaefb3512399e" providerId="LiveId" clId="{8D543CBD-07A3-2C49-8BBA-ADD418904B40}" dt="2021-10-13T03:52:53.515" v="3312" actId="20577"/>
          <ac:spMkLst>
            <pc:docMk/>
            <pc:sldMk cId="1049845602" sldId="272"/>
            <ac:spMk id="30" creationId="{E422A466-7272-CC49-A7C8-0F5E25DF3587}"/>
          </ac:spMkLst>
        </pc:spChg>
        <pc:spChg chg="del">
          <ac:chgData name="Hensen Wen" userId="201eaefb3512399e" providerId="LiveId" clId="{8D543CBD-07A3-2C49-8BBA-ADD418904B40}" dt="2021-10-13T04:02:02.996" v="3396" actId="478"/>
          <ac:spMkLst>
            <pc:docMk/>
            <pc:sldMk cId="1049845602" sldId="272"/>
            <ac:spMk id="31" creationId="{A05DA606-920D-3548-9DFD-E352ED296241}"/>
          </ac:spMkLst>
        </pc:spChg>
        <pc:spChg chg="del">
          <ac:chgData name="Hensen Wen" userId="201eaefb3512399e" providerId="LiveId" clId="{8D543CBD-07A3-2C49-8BBA-ADD418904B40}" dt="2021-10-13T03:16:55.275" v="3038" actId="478"/>
          <ac:spMkLst>
            <pc:docMk/>
            <pc:sldMk cId="1049845602" sldId="272"/>
            <ac:spMk id="32" creationId="{E194B169-21B1-7B47-8EB2-2F7A3F787AEB}"/>
          </ac:spMkLst>
        </pc:spChg>
        <pc:spChg chg="add del mod">
          <ac:chgData name="Hensen Wen" userId="201eaefb3512399e" providerId="LiveId" clId="{8D543CBD-07A3-2C49-8BBA-ADD418904B40}" dt="2021-10-13T04:35:40.404" v="3814" actId="478"/>
          <ac:spMkLst>
            <pc:docMk/>
            <pc:sldMk cId="1049845602" sldId="272"/>
            <ac:spMk id="33" creationId="{2BE646F4-19F9-3B4F-A03A-12F537550197}"/>
          </ac:spMkLst>
        </pc:spChg>
      </pc:sldChg>
      <pc:sldChg chg="addSp delSp modSp add mod delAnim modAnim">
        <pc:chgData name="Hensen Wen" userId="201eaefb3512399e" providerId="LiveId" clId="{8D543CBD-07A3-2C49-8BBA-ADD418904B40}" dt="2021-10-13T04:53:59.958" v="3922" actId="20577"/>
        <pc:sldMkLst>
          <pc:docMk/>
          <pc:sldMk cId="3459445765" sldId="273"/>
        </pc:sldMkLst>
        <pc:spChg chg="add del mod">
          <ac:chgData name="Hensen Wen" userId="201eaefb3512399e" providerId="LiveId" clId="{8D543CBD-07A3-2C49-8BBA-ADD418904B40}" dt="2021-10-13T04:41:28.044" v="3833" actId="478"/>
          <ac:spMkLst>
            <pc:docMk/>
            <pc:sldMk cId="3459445765" sldId="273"/>
            <ac:spMk id="4" creationId="{68AB4179-FBCC-CD4B-B7B4-009B22CDFB98}"/>
          </ac:spMkLst>
        </pc:spChg>
        <pc:spChg chg="del">
          <ac:chgData name="Hensen Wen" userId="201eaefb3512399e" providerId="LiveId" clId="{8D543CBD-07A3-2C49-8BBA-ADD418904B40}" dt="2021-10-13T04:03:51.111" v="3526" actId="478"/>
          <ac:spMkLst>
            <pc:docMk/>
            <pc:sldMk cId="3459445765" sldId="273"/>
            <ac:spMk id="7" creationId="{4AD111FE-1DC5-6E48-BD8D-18B1FCBF444C}"/>
          </ac:spMkLst>
        </pc:spChg>
        <pc:spChg chg="mod">
          <ac:chgData name="Hensen Wen" userId="201eaefb3512399e" providerId="LiveId" clId="{8D543CBD-07A3-2C49-8BBA-ADD418904B40}" dt="2021-10-13T04:51:06.053" v="3865" actId="1076"/>
          <ac:spMkLst>
            <pc:docMk/>
            <pc:sldMk cId="3459445765" sldId="273"/>
            <ac:spMk id="8" creationId="{964D6354-E1F1-5249-BBB1-EF4B79E73CF9}"/>
          </ac:spMkLst>
        </pc:spChg>
        <pc:spChg chg="del">
          <ac:chgData name="Hensen Wen" userId="201eaefb3512399e" providerId="LiveId" clId="{8D543CBD-07A3-2C49-8BBA-ADD418904B40}" dt="2021-10-13T04:40:53.756" v="3828" actId="478"/>
          <ac:spMkLst>
            <pc:docMk/>
            <pc:sldMk cId="3459445765" sldId="273"/>
            <ac:spMk id="14" creationId="{FFEFD18C-B922-7345-89A0-5B028103C239}"/>
          </ac:spMkLst>
        </pc:spChg>
        <pc:spChg chg="del">
          <ac:chgData name="Hensen Wen" userId="201eaefb3512399e" providerId="LiveId" clId="{8D543CBD-07A3-2C49-8BBA-ADD418904B40}" dt="2021-10-13T03:59:20.482" v="3375" actId="478"/>
          <ac:spMkLst>
            <pc:docMk/>
            <pc:sldMk cId="3459445765" sldId="273"/>
            <ac:spMk id="15" creationId="{BE02A11B-1991-1649-AB10-931C5A0F683F}"/>
          </ac:spMkLst>
        </pc:spChg>
        <pc:spChg chg="mod">
          <ac:chgData name="Hensen Wen" userId="201eaefb3512399e" providerId="LiveId" clId="{8D543CBD-07A3-2C49-8BBA-ADD418904B40}" dt="2021-10-13T04:49:53.698" v="3861" actId="20577"/>
          <ac:spMkLst>
            <pc:docMk/>
            <pc:sldMk cId="3459445765" sldId="273"/>
            <ac:spMk id="16" creationId="{C7DF49D3-5CB8-5244-91F9-2DB08BD9FCAB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20" creationId="{10EC5EEB-326A-FC45-A761-3BD47871DAE0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21" creationId="{A4194E19-0077-ED4E-8A28-8985B61704A2}"/>
          </ac:spMkLst>
        </pc:spChg>
        <pc:spChg chg="del">
          <ac:chgData name="Hensen Wen" userId="201eaefb3512399e" providerId="LiveId" clId="{8D543CBD-07A3-2C49-8BBA-ADD418904B40}" dt="2021-10-13T04:03:51.111" v="3526" actId="478"/>
          <ac:spMkLst>
            <pc:docMk/>
            <pc:sldMk cId="3459445765" sldId="273"/>
            <ac:spMk id="22" creationId="{720BF76B-AEC7-1241-A039-5E7738BA59E3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23" creationId="{484AD363-2444-8448-BCA0-61F0191DA8F2}"/>
          </ac:spMkLst>
        </pc:spChg>
        <pc:spChg chg="del">
          <ac:chgData name="Hensen Wen" userId="201eaefb3512399e" providerId="LiveId" clId="{8D543CBD-07A3-2C49-8BBA-ADD418904B40}" dt="2021-10-13T04:03:51.111" v="3526" actId="478"/>
          <ac:spMkLst>
            <pc:docMk/>
            <pc:sldMk cId="3459445765" sldId="273"/>
            <ac:spMk id="24" creationId="{6FD96CB0-83B0-D145-818F-54188EA7383D}"/>
          </ac:spMkLst>
        </pc:spChg>
        <pc:spChg chg="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25" creationId="{7FAF1293-F8E5-A74D-9E87-DB5824EBA080}"/>
          </ac:spMkLst>
        </pc:spChg>
        <pc:spChg chg="del">
          <ac:chgData name="Hensen Wen" userId="201eaefb3512399e" providerId="LiveId" clId="{8D543CBD-07A3-2C49-8BBA-ADD418904B40}" dt="2021-10-13T03:59:20.482" v="3375" actId="478"/>
          <ac:spMkLst>
            <pc:docMk/>
            <pc:sldMk cId="3459445765" sldId="273"/>
            <ac:spMk id="26" creationId="{856F5D53-2D33-044F-9698-B1283527E3E7}"/>
          </ac:spMkLst>
        </pc:spChg>
        <pc:spChg chg="add 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27" creationId="{8EBCB7D9-1729-FD41-8EC0-A1DAF642E9F6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28" creationId="{230A8914-5F48-434D-9AE2-8F2A3E1ABC98}"/>
          </ac:spMkLst>
        </pc:spChg>
        <pc:spChg chg="add mod">
          <ac:chgData name="Hensen Wen" userId="201eaefb3512399e" providerId="LiveId" clId="{8D543CBD-07A3-2C49-8BBA-ADD418904B40}" dt="2021-10-13T04:53:59.958" v="3922" actId="20577"/>
          <ac:spMkLst>
            <pc:docMk/>
            <pc:sldMk cId="3459445765" sldId="273"/>
            <ac:spMk id="29" creationId="{FDD3911A-58DD-4E4F-975B-13DA03DE3337}"/>
          </ac:spMkLst>
        </pc:spChg>
        <pc:spChg chg="del">
          <ac:chgData name="Hensen Wen" userId="201eaefb3512399e" providerId="LiveId" clId="{8D543CBD-07A3-2C49-8BBA-ADD418904B40}" dt="2021-10-13T04:03:51.111" v="3526" actId="478"/>
          <ac:spMkLst>
            <pc:docMk/>
            <pc:sldMk cId="3459445765" sldId="273"/>
            <ac:spMk id="30" creationId="{2AF0AC7F-BE3A-6244-82B5-DE3DECD9A648}"/>
          </ac:spMkLst>
        </pc:spChg>
        <pc:spChg chg="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31" creationId="{A05DA606-920D-3548-9DFD-E352ED296241}"/>
          </ac:spMkLst>
        </pc:spChg>
        <pc:spChg chg="add 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32" creationId="{66C763E6-8F8B-C946-B3A5-0560A6DB1BC7}"/>
          </ac:spMkLst>
        </pc:spChg>
        <pc:spChg chg="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33" creationId="{034B08D6-FF1B-ED46-9C9C-ACB69029DD3C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34" creationId="{9B152FC0-B734-C94B-96D4-8714CFAAC708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35" creationId="{F1DBD3D4-1DB9-2845-895B-310EFBDB0664}"/>
          </ac:spMkLst>
        </pc:spChg>
        <pc:spChg chg="del">
          <ac:chgData name="Hensen Wen" userId="201eaefb3512399e" providerId="LiveId" clId="{8D543CBD-07A3-2C49-8BBA-ADD418904B40}" dt="2021-10-13T03:59:20.482" v="3375" actId="478"/>
          <ac:spMkLst>
            <pc:docMk/>
            <pc:sldMk cId="3459445765" sldId="273"/>
            <ac:spMk id="36" creationId="{A6C54F74-7F7D-C049-ACF8-7C470947E682}"/>
          </ac:spMkLst>
        </pc:spChg>
        <pc:spChg chg="mod">
          <ac:chgData name="Hensen Wen" userId="201eaefb3512399e" providerId="LiveId" clId="{8D543CBD-07A3-2C49-8BBA-ADD418904B40}" dt="2021-10-13T04:04:00.422" v="3566" actId="1037"/>
          <ac:spMkLst>
            <pc:docMk/>
            <pc:sldMk cId="3459445765" sldId="273"/>
            <ac:spMk id="37" creationId="{2C1ABA0C-3F32-CE40-8CDC-2E1CE3203681}"/>
          </ac:spMkLst>
        </pc:spChg>
        <pc:spChg chg="add 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38" creationId="{CADBAFE5-7501-9643-9DF8-76F70B00F5C4}"/>
          </ac:spMkLst>
        </pc:spChg>
        <pc:spChg chg="add del mod">
          <ac:chgData name="Hensen Wen" userId="201eaefb3512399e" providerId="LiveId" clId="{8D543CBD-07A3-2C49-8BBA-ADD418904B40}" dt="2021-10-13T04:41:15.160" v="3831" actId="478"/>
          <ac:spMkLst>
            <pc:docMk/>
            <pc:sldMk cId="3459445765" sldId="273"/>
            <ac:spMk id="39" creationId="{495A3FC9-9E20-B446-B787-C0C01C81FBCF}"/>
          </ac:spMkLst>
        </pc:spChg>
        <pc:spChg chg="add del mod">
          <ac:chgData name="Hensen Wen" userId="201eaefb3512399e" providerId="LiveId" clId="{8D543CBD-07A3-2C49-8BBA-ADD418904B40}" dt="2021-10-13T04:41:24.274" v="3832" actId="478"/>
          <ac:spMkLst>
            <pc:docMk/>
            <pc:sldMk cId="3459445765" sldId="273"/>
            <ac:spMk id="40" creationId="{94283E24-2047-4648-8190-B0C07F1DE3C2}"/>
          </ac:spMkLst>
        </pc:spChg>
        <pc:spChg chg="add mod">
          <ac:chgData name="Hensen Wen" userId="201eaefb3512399e" providerId="LiveId" clId="{8D543CBD-07A3-2C49-8BBA-ADD418904B40}" dt="2021-10-13T04:41:33.742" v="3834"/>
          <ac:spMkLst>
            <pc:docMk/>
            <pc:sldMk cId="3459445765" sldId="273"/>
            <ac:spMk id="41" creationId="{8DD20FE9-5191-CE4D-A2B0-1BEF89899B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550E7-145E-B346-8866-ED1BC092EE0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AEA01-045F-2947-A9AB-DF5CCC1B2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9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58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97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26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90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3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90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9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25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82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7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AEA01-045F-2947-A9AB-DF5CCC1B27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28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9E469-FA09-374D-996B-5EF221695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CD0DD7-7FCB-8B4D-BE63-E6EDDF0E2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9298D-1215-9E45-8BEE-36011DFBF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3CC36-214C-5241-9C79-7C53ED38C92E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1B87A-3CD7-5347-BF74-F3881CCB8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A8CEE-1203-6E4E-A295-EAC3B9C8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DF5-E5AE-9040-9FFF-3E9C44CE2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A18DA4-4282-C74B-A6F2-048CCAE09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C0BC9-0B7A-054A-B963-D5CC6C3B1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B36D-2C97-9446-B988-DC7A5DC23D70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04359-EE55-B34C-B315-810252EA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8C0AF-5A77-EC40-AEB9-1AF4E4CF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5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07404-0C95-E643-9B04-EC5662B002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53A5C-5CEC-4B4E-90D7-6CD7A0251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81EE3-A4E9-144F-8C15-9A13B6A5C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8179-6E61-454F-8337-BF04A4C9F2F1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B66F9-2773-8C42-9285-F82A5348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EB3BD-D6E2-1E42-9C95-43E6D5EC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3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F9EB2-516F-7049-9DE7-3C912BCE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58B1A-154C-264F-B75B-11E45CC8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B02C6-37A7-254F-9F01-6D78FCCA1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EA53-4118-E04D-BC48-68009B1258ED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EF8EF-FD60-1249-967F-F69EEBBC7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1ABFB-2C11-4049-8B29-26304D96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7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10AD2-AFA4-984E-B510-283636656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8D205-D1E1-FC48-A0C9-C29AECC3B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1E1EE-D47C-E84B-A925-A12C8EB62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0FB4-3825-A446-B1EA-61660AA27D32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DC29C-3283-2B47-8E56-BDE3D33C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E9B7D-DF0D-2142-8996-7ADD3C509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0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C29A-56F6-5B4E-9BA2-94A22A40C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98EDB-1D78-E84E-A979-2ADC6F7AE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5FF46-CD08-E847-B934-5D2DB56C9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F7329A-FA0E-C44D-A056-CDEEAB26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3B23-E3AB-0E4F-9360-27FA8A217B86}" type="datetime1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FAFFA-7AB6-B844-B190-8A5138C94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1B0E5-E4D8-284D-B715-31901D89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7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6F77-C253-B043-A2FE-9A6DF9B6C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A47C7-1B87-1F4C-970C-81337E51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6F73CE-1E3A-AF40-81A1-18E4608A1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3AD72F-4A98-7041-994B-B7EA824960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36D5A3-B93B-1C41-B512-01E3CF05D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13C4F8-6A23-AF44-853D-7BA570D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5278-C9BE-8844-B9F2-8087FA736C96}" type="datetime1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0E7120-D3E2-0F43-8F67-B6B16016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9560ED-A859-014E-8F9A-2B1EC1EA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6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29085-FD0C-3C41-8D23-33AB500EE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4B826-D602-2F42-A6E9-283BFE1B7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4C6B-B89E-1D4C-8022-BFE11DFA3779}" type="datetime1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C3BEB-56B2-1B4D-994E-B7BD5C5B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461A5-0D6E-2946-BB75-83EA6AA1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9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A2825-DC5A-FB49-954F-3B59CF3C5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5A2C-A820-AF46-8653-FBB6A48F80DE}" type="datetime1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C556AD-07FC-614C-A07E-5DEC278B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C72BE-C8BB-484E-A84D-6A1F2CAAE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3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6C9A-F7A5-6147-A201-19B47CCEC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2CCF4-5708-8C45-8430-0FE8F62E8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257127-17BC-D544-B80B-A5174B0A4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8EF04-C1E5-F24D-BDE7-AFB145C6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3F9-B2AA-DC4E-9A63-1EF226A24E92}" type="datetime1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59587-285C-DD4C-ABE0-E15A66CE1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20121-33F7-9143-989F-1C6A1FEF6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3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31ED-50C2-9E43-8903-E8533559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CEECD6-9D3F-734C-A992-C20DCC61D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DC8B1-EB68-FE4C-A800-21D6DADE5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B55A6-2A31-D340-8353-2064C694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9EB49-7660-154B-B416-FAD2B5C3CD31}" type="datetime1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43B02-44F8-F144-80AF-9B11789B4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3F8DF-8600-D440-8E2B-0F2471011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5F69E-D3B3-684E-9647-59A72E2C5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E6A3A-0D39-474E-87F3-A6160F9FB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7BE4F-2630-4C49-93CD-03BBE90B4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0720-94BE-AC45-8B70-ACBFDFE7BB34}" type="datetime1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D6CB8-5818-694E-8D68-4377DAE8B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19C12-DC17-AD4F-B925-5F18CA4DB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1BEE-E133-1946-AB9B-6213367C9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9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i.spdk.io/download/performance-reports/SPDK_nvme_bdev_perf_report_2104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books.org/wiki/C_Programming/POSIX_Reference/unistd.h/writ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i.spdk.io/download/performance-reports/SPDK_nvme_bdev_perf_report_2104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B5F5D-FDFD-934E-837B-A0DE95CE04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Improving I/O on fast,</a:t>
            </a:r>
            <a:br>
              <a:rPr lang="en-US" dirty="0"/>
            </a:br>
            <a:r>
              <a:rPr lang="en-US" dirty="0"/>
              <a:t>byte-addressable NVM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D0A963-969C-934C-9051-D615013E41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Haosen</a:t>
            </a:r>
            <a:r>
              <a:rPr lang="en-US" dirty="0"/>
              <a:t> Wen</a:t>
            </a:r>
          </a:p>
          <a:p>
            <a:r>
              <a:rPr lang="en-US" dirty="0"/>
              <a:t>Oct. 15,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DFB34-4FFE-4944-8DD5-1A76BA52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282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file operations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077DEB0-CB57-4A4E-B7EB-7D33F6F74FC1}"/>
              </a:ext>
            </a:extLst>
          </p:cNvPr>
          <p:cNvSpPr/>
          <p:nvPr/>
        </p:nvSpPr>
        <p:spPr>
          <a:xfrm>
            <a:off x="4593137" y="2700291"/>
            <a:ext cx="1881352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I/O buffer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2A8165E-6736-1247-A095-18B7EABC7773}"/>
              </a:ext>
            </a:extLst>
          </p:cNvPr>
          <p:cNvSpPr/>
          <p:nvPr/>
        </p:nvSpPr>
        <p:spPr>
          <a:xfrm>
            <a:off x="3799606" y="3767665"/>
            <a:ext cx="3468414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cache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10</a:t>
            </a:fld>
            <a:endParaRPr lang="en-US" dirty="0"/>
          </a:p>
        </p:txBody>
      </p: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C614C494-044C-4840-8543-C462727E1130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 rot="5400000">
            <a:off x="4705836" y="2224411"/>
            <a:ext cx="715278" cy="940676"/>
          </a:xfrm>
          <a:prstGeom prst="curvedConnector4">
            <a:avLst>
              <a:gd name="adj1" fmla="val 14971"/>
              <a:gd name="adj2" fmla="val 155264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B349F28-824B-E44F-92FF-4145E3605627}"/>
              </a:ext>
            </a:extLst>
          </p:cNvPr>
          <p:cNvSpPr txBox="1"/>
          <p:nvPr/>
        </p:nvSpPr>
        <p:spPr>
          <a:xfrm>
            <a:off x="2506976" y="2498390"/>
            <a:ext cx="1606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prepare data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8" idx="2"/>
            <a:endCxn id="9" idx="1"/>
          </p:cNvCxnSpPr>
          <p:nvPr/>
        </p:nvCxnSpPr>
        <p:spPr>
          <a:xfrm rot="5400000">
            <a:off x="4309071" y="2895020"/>
            <a:ext cx="715278" cy="1734207"/>
          </a:xfrm>
          <a:prstGeom prst="curvedConnector4">
            <a:avLst>
              <a:gd name="adj1" fmla="val 11183"/>
              <a:gd name="adj2" fmla="val 12763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CBB7EEC-4F56-7249-8CEF-E00D5CF5B653}"/>
              </a:ext>
            </a:extLst>
          </p:cNvPr>
          <p:cNvSpPr txBox="1"/>
          <p:nvPr/>
        </p:nvSpPr>
        <p:spPr>
          <a:xfrm>
            <a:off x="1124053" y="35774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write(): copy data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79307517-DC76-2C46-B060-2125D276D763}"/>
              </a:ext>
            </a:extLst>
          </p:cNvPr>
          <p:cNvSpPr/>
          <p:nvPr/>
        </p:nvSpPr>
        <p:spPr>
          <a:xfrm>
            <a:off x="3799606" y="5000003"/>
            <a:ext cx="3468414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storage</a:t>
            </a:r>
          </a:p>
        </p:txBody>
      </p:sp>
      <p:cxnSp>
        <p:nvCxnSpPr>
          <p:cNvPr id="28" name="Curved Connector 27">
            <a:extLst>
              <a:ext uri="{FF2B5EF4-FFF2-40B4-BE49-F238E27FC236}">
                <a16:creationId xmlns:a16="http://schemas.microsoft.com/office/drawing/2014/main" id="{F14B0A2B-C5C8-BE40-8D42-B2797194BE9F}"/>
              </a:ext>
            </a:extLst>
          </p:cNvPr>
          <p:cNvCxnSpPr>
            <a:cxnSpLocks/>
            <a:stCxn id="9" idx="2"/>
            <a:endCxn id="27" idx="1"/>
          </p:cNvCxnSpPr>
          <p:nvPr/>
        </p:nvCxnSpPr>
        <p:spPr>
          <a:xfrm rot="5400000">
            <a:off x="4226589" y="4044876"/>
            <a:ext cx="880242" cy="1734207"/>
          </a:xfrm>
          <a:prstGeom prst="curvedConnector4">
            <a:avLst>
              <a:gd name="adj1" fmla="val 25383"/>
              <a:gd name="adj2" fmla="val 13935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6754073-648D-754A-9804-AA8EF5B6B64F}"/>
              </a:ext>
            </a:extLst>
          </p:cNvPr>
          <p:cNvSpPr txBox="1"/>
          <p:nvPr/>
        </p:nvSpPr>
        <p:spPr>
          <a:xfrm>
            <a:off x="138857" y="4676837"/>
            <a:ext cx="3083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write-back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(on sync() or simultaneously) </a:t>
            </a:r>
          </a:p>
        </p:txBody>
      </p: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97D20A10-15A9-4640-A39C-1E17E1FDE582}"/>
              </a:ext>
            </a:extLst>
          </p:cNvPr>
          <p:cNvCxnSpPr>
            <a:cxnSpLocks/>
            <a:stCxn id="27" idx="0"/>
            <a:endCxn id="9" idx="3"/>
          </p:cNvCxnSpPr>
          <p:nvPr/>
        </p:nvCxnSpPr>
        <p:spPr>
          <a:xfrm rot="5400000" flipH="1" flipV="1">
            <a:off x="5960796" y="3692780"/>
            <a:ext cx="880241" cy="1734207"/>
          </a:xfrm>
          <a:prstGeom prst="curvedConnector4">
            <a:avLst>
              <a:gd name="adj1" fmla="val 30000"/>
              <a:gd name="adj2" fmla="val 140913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B0655B8B-EC49-184D-89F4-6AF7866B8926}"/>
              </a:ext>
            </a:extLst>
          </p:cNvPr>
          <p:cNvSpPr txBox="1"/>
          <p:nvPr/>
        </p:nvSpPr>
        <p:spPr>
          <a:xfrm>
            <a:off x="7953587" y="4190551"/>
            <a:ext cx="132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page fault</a:t>
            </a: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9" idx="0"/>
            <a:endCxn id="8" idx="3"/>
          </p:cNvCxnSpPr>
          <p:nvPr/>
        </p:nvCxnSpPr>
        <p:spPr>
          <a:xfrm rot="5400000" flipH="1" flipV="1">
            <a:off x="5646513" y="2939689"/>
            <a:ext cx="715277" cy="940676"/>
          </a:xfrm>
          <a:prstGeom prst="curvedConnector4">
            <a:avLst>
              <a:gd name="adj1" fmla="val 25387"/>
              <a:gd name="adj2" fmla="val 23447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D51822E-2731-ED43-9DF2-B24598BFB010}"/>
              </a:ext>
            </a:extLst>
          </p:cNvPr>
          <p:cNvSpPr txBox="1"/>
          <p:nvPr/>
        </p:nvSpPr>
        <p:spPr>
          <a:xfrm>
            <a:off x="7736960" y="3090729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read(): copy data</a:t>
            </a:r>
          </a:p>
        </p:txBody>
      </p:sp>
      <p:cxnSp>
        <p:nvCxnSpPr>
          <p:cNvPr id="60" name="Curved Connector 59">
            <a:extLst>
              <a:ext uri="{FF2B5EF4-FFF2-40B4-BE49-F238E27FC236}">
                <a16:creationId xmlns:a16="http://schemas.microsoft.com/office/drawing/2014/main" id="{412FAD82-7AAA-3C41-B1CA-13120B625066}"/>
              </a:ext>
            </a:extLst>
          </p:cNvPr>
          <p:cNvCxnSpPr>
            <a:cxnSpLocks/>
            <a:stCxn id="8" idx="0"/>
            <a:endCxn id="7" idx="3"/>
          </p:cNvCxnSpPr>
          <p:nvPr/>
        </p:nvCxnSpPr>
        <p:spPr>
          <a:xfrm rot="5400000" flipH="1" flipV="1">
            <a:off x="5611984" y="2005952"/>
            <a:ext cx="616168" cy="772510"/>
          </a:xfrm>
          <a:prstGeom prst="curvedConnector4">
            <a:avLst>
              <a:gd name="adj1" fmla="val 29471"/>
              <a:gd name="adj2" fmla="val 20412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D98A356-B734-B047-ACDF-97A99AFE4E6A}"/>
              </a:ext>
            </a:extLst>
          </p:cNvPr>
          <p:cNvSpPr txBox="1"/>
          <p:nvPr/>
        </p:nvSpPr>
        <p:spPr>
          <a:xfrm>
            <a:off x="6836107" y="2097564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 data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4E0F04A-48D8-0545-8239-74C6E34DF01A}"/>
              </a:ext>
            </a:extLst>
          </p:cNvPr>
          <p:cNvCxnSpPr>
            <a:cxnSpLocks/>
          </p:cNvCxnSpPr>
          <p:nvPr/>
        </p:nvCxnSpPr>
        <p:spPr>
          <a:xfrm flipV="1">
            <a:off x="749535" y="4693219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94A719A6-FB4B-FF43-93D4-996D1786FD03}"/>
              </a:ext>
            </a:extLst>
          </p:cNvPr>
          <p:cNvSpPr txBox="1"/>
          <p:nvPr/>
        </p:nvSpPr>
        <p:spPr>
          <a:xfrm>
            <a:off x="9780812" y="5070407"/>
            <a:ext cx="1973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3BF580-8B5F-4F4F-9315-68586180B112}"/>
              </a:ext>
            </a:extLst>
          </p:cNvPr>
          <p:cNvSpPr txBox="1"/>
          <p:nvPr/>
        </p:nvSpPr>
        <p:spPr>
          <a:xfrm>
            <a:off x="9455704" y="3168919"/>
            <a:ext cx="2519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DRAM</a:t>
            </a:r>
          </a:p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(byte-addressable)</a:t>
            </a:r>
          </a:p>
        </p:txBody>
      </p:sp>
    </p:spTree>
    <p:extLst>
      <p:ext uri="{BB962C8B-B14F-4D97-AF65-F5344CB8AC3E}">
        <p14:creationId xmlns:p14="http://schemas.microsoft.com/office/powerpoint/2010/main" val="413334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11</a:t>
            </a:fld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3512031" y="2854376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cache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id="{964D6354-E1F1-5249-BBB1-EF4B79E73CF9}"/>
              </a:ext>
            </a:extLst>
          </p:cNvPr>
          <p:cNvSpPr/>
          <p:nvPr/>
        </p:nvSpPr>
        <p:spPr>
          <a:xfrm>
            <a:off x="3081837" y="3018103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84AD363-2444-8448-BCA0-61F0191DA8F2}"/>
              </a:ext>
            </a:extLst>
          </p:cNvPr>
          <p:cNvSpPr/>
          <p:nvPr/>
        </p:nvSpPr>
        <p:spPr>
          <a:xfrm>
            <a:off x="5897408" y="3018103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10EC5EEB-326A-FC45-A761-3BD47871DAE0}"/>
              </a:ext>
            </a:extLst>
          </p:cNvPr>
          <p:cNvSpPr/>
          <p:nvPr/>
        </p:nvSpPr>
        <p:spPr>
          <a:xfrm>
            <a:off x="7569900" y="3018103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4194E19-0077-ED4E-8A28-8985B61704A2}"/>
              </a:ext>
            </a:extLst>
          </p:cNvPr>
          <p:cNvSpPr/>
          <p:nvPr/>
        </p:nvSpPr>
        <p:spPr>
          <a:xfrm>
            <a:off x="6281141" y="2913129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230A8914-5F48-434D-9AE2-8F2A3E1ABC98}"/>
              </a:ext>
            </a:extLst>
          </p:cNvPr>
          <p:cNvSpPr/>
          <p:nvPr/>
        </p:nvSpPr>
        <p:spPr>
          <a:xfrm>
            <a:off x="1793078" y="2913129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write()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152FC0-B734-C94B-96D4-8714CFAAC708}"/>
              </a:ext>
            </a:extLst>
          </p:cNvPr>
          <p:cNvSpPr txBox="1"/>
          <p:nvPr/>
        </p:nvSpPr>
        <p:spPr>
          <a:xfrm>
            <a:off x="4029911" y="2257143"/>
            <a:ext cx="1209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2"/>
                </a:solidFill>
              </a:rPr>
              <a:t>DRAM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(~100ns)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DBD3D4-1DB9-2845-895B-310EFBDB0664}"/>
              </a:ext>
            </a:extLst>
          </p:cNvPr>
          <p:cNvSpPr txBox="1"/>
          <p:nvPr/>
        </p:nvSpPr>
        <p:spPr>
          <a:xfrm>
            <a:off x="6280691" y="2287837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1ABA0C-3F32-CE40-8CDC-2E1CE3203681}"/>
              </a:ext>
            </a:extLst>
          </p:cNvPr>
          <p:cNvSpPr txBox="1"/>
          <p:nvPr/>
        </p:nvSpPr>
        <p:spPr>
          <a:xfrm>
            <a:off x="1800259" y="2298307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BCB7D9-1729-FD41-8EC0-A1DAF642E9F6}"/>
              </a:ext>
            </a:extLst>
          </p:cNvPr>
          <p:cNvSpPr txBox="1"/>
          <p:nvPr/>
        </p:nvSpPr>
        <p:spPr>
          <a:xfrm>
            <a:off x="7759440" y="2223675"/>
            <a:ext cx="23602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(≥100μs, 180μs/4KB)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FDD3911A-58DD-4E4F-975B-13DA03DE3337}"/>
              </a:ext>
            </a:extLst>
          </p:cNvPr>
          <p:cNvSpPr/>
          <p:nvPr/>
        </p:nvSpPr>
        <p:spPr>
          <a:xfrm>
            <a:off x="7953633" y="2870006"/>
            <a:ext cx="1874931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to storage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DD20FE9-5191-CE4D-A2B0-1BEF89899B3D}"/>
              </a:ext>
            </a:extLst>
          </p:cNvPr>
          <p:cNvSpPr txBox="1"/>
          <p:nvPr/>
        </p:nvSpPr>
        <p:spPr>
          <a:xfrm>
            <a:off x="1164492" y="5759330"/>
            <a:ext cx="988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Reference: </a:t>
            </a:r>
            <a:r>
              <a:rPr lang="en-US" dirty="0">
                <a:hlinkClick r:id="rId3"/>
              </a:rPr>
              <a:t>https://ci.spdk.io/download/performance-reports/SPDK_nvme_bdev_perf_report_2104.pdf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BEC0CE2-E665-4F65-AE91-A42000F1CD43}"/>
              </a:ext>
            </a:extLst>
          </p:cNvPr>
          <p:cNvSpPr txBox="1">
            <a:spLocks/>
          </p:cNvSpPr>
          <p:nvPr/>
        </p:nvSpPr>
        <p:spPr>
          <a:xfrm>
            <a:off x="838200" y="4477386"/>
            <a:ext cx="10515600" cy="1165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/>
              <a:t>Note: page cache may get written back at the convenience of kernel/FS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4457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file operations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077DEB0-CB57-4A4E-B7EB-7D33F6F74FC1}"/>
              </a:ext>
            </a:extLst>
          </p:cNvPr>
          <p:cNvSpPr/>
          <p:nvPr/>
        </p:nvSpPr>
        <p:spPr>
          <a:xfrm>
            <a:off x="4593137" y="2700291"/>
            <a:ext cx="1881352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I/O buffer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12</a:t>
            </a:fld>
            <a:endParaRPr lang="en-US" dirty="0"/>
          </a:p>
        </p:txBody>
      </p: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C614C494-044C-4840-8543-C462727E1130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 rot="5400000">
            <a:off x="4705836" y="2224411"/>
            <a:ext cx="715278" cy="940676"/>
          </a:xfrm>
          <a:prstGeom prst="curvedConnector4">
            <a:avLst>
              <a:gd name="adj1" fmla="val 14971"/>
              <a:gd name="adj2" fmla="val 155264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B349F28-824B-E44F-92FF-4145E3605627}"/>
              </a:ext>
            </a:extLst>
          </p:cNvPr>
          <p:cNvSpPr txBox="1"/>
          <p:nvPr/>
        </p:nvSpPr>
        <p:spPr>
          <a:xfrm>
            <a:off x="2506976" y="2498390"/>
            <a:ext cx="1606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prepare data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8" idx="2"/>
            <a:endCxn id="30" idx="1"/>
          </p:cNvCxnSpPr>
          <p:nvPr/>
        </p:nvCxnSpPr>
        <p:spPr>
          <a:xfrm rot="5400000">
            <a:off x="4017507" y="2647948"/>
            <a:ext cx="759770" cy="2272843"/>
          </a:xfrm>
          <a:prstGeom prst="curvedConnector4">
            <a:avLst>
              <a:gd name="adj1" fmla="val 24017"/>
              <a:gd name="adj2" fmla="val 11005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CBB7EEC-4F56-7249-8CEF-E00D5CF5B653}"/>
              </a:ext>
            </a:extLst>
          </p:cNvPr>
          <p:cNvSpPr txBox="1"/>
          <p:nvPr/>
        </p:nvSpPr>
        <p:spPr>
          <a:xfrm>
            <a:off x="1124053" y="35774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write(): copy data</a:t>
            </a: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30" idx="0"/>
            <a:endCxn id="8" idx="3"/>
          </p:cNvCxnSpPr>
          <p:nvPr/>
        </p:nvCxnSpPr>
        <p:spPr>
          <a:xfrm rot="5400000" flipH="1" flipV="1">
            <a:off x="5645630" y="2940571"/>
            <a:ext cx="717042" cy="940676"/>
          </a:xfrm>
          <a:prstGeom prst="curvedConnector4">
            <a:avLst>
              <a:gd name="adj1" fmla="val 25448"/>
              <a:gd name="adj2" fmla="val 24311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D51822E-2731-ED43-9DF2-B24598BFB010}"/>
              </a:ext>
            </a:extLst>
          </p:cNvPr>
          <p:cNvSpPr txBox="1"/>
          <p:nvPr/>
        </p:nvSpPr>
        <p:spPr>
          <a:xfrm>
            <a:off x="7736960" y="3090729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read(): copy data</a:t>
            </a:r>
          </a:p>
        </p:txBody>
      </p:sp>
      <p:cxnSp>
        <p:nvCxnSpPr>
          <p:cNvPr id="60" name="Curved Connector 59">
            <a:extLst>
              <a:ext uri="{FF2B5EF4-FFF2-40B4-BE49-F238E27FC236}">
                <a16:creationId xmlns:a16="http://schemas.microsoft.com/office/drawing/2014/main" id="{412FAD82-7AAA-3C41-B1CA-13120B625066}"/>
              </a:ext>
            </a:extLst>
          </p:cNvPr>
          <p:cNvCxnSpPr>
            <a:cxnSpLocks/>
            <a:stCxn id="8" idx="0"/>
            <a:endCxn id="7" idx="3"/>
          </p:cNvCxnSpPr>
          <p:nvPr/>
        </p:nvCxnSpPr>
        <p:spPr>
          <a:xfrm rot="5400000" flipH="1" flipV="1">
            <a:off x="5611984" y="2005952"/>
            <a:ext cx="616168" cy="772510"/>
          </a:xfrm>
          <a:prstGeom prst="curvedConnector4">
            <a:avLst>
              <a:gd name="adj1" fmla="val 29471"/>
              <a:gd name="adj2" fmla="val 20412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D98A356-B734-B047-ACDF-97A99AFE4E6A}"/>
              </a:ext>
            </a:extLst>
          </p:cNvPr>
          <p:cNvSpPr txBox="1"/>
          <p:nvPr/>
        </p:nvSpPr>
        <p:spPr>
          <a:xfrm>
            <a:off x="6836107" y="2097564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 data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DF628D79-CA0C-234C-B818-3B217C9DCE1E}"/>
              </a:ext>
            </a:extLst>
          </p:cNvPr>
          <p:cNvSpPr/>
          <p:nvPr/>
        </p:nvSpPr>
        <p:spPr>
          <a:xfrm>
            <a:off x="3260970" y="3769430"/>
            <a:ext cx="4545686" cy="789648"/>
          </a:xfrm>
          <a:prstGeom prst="roundRect">
            <a:avLst>
              <a:gd name="adj" fmla="val 36070"/>
            </a:avLst>
          </a:prstGeom>
          <a:noFill/>
          <a:ln w="19050">
            <a:solidFill>
              <a:srgbClr val="7030A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B4667E5-99C5-3442-9E4B-B4BBC9FD89C6}"/>
              </a:ext>
            </a:extLst>
          </p:cNvPr>
          <p:cNvSpPr/>
          <p:nvPr/>
        </p:nvSpPr>
        <p:spPr>
          <a:xfrm>
            <a:off x="5800678" y="3838254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AB9548F-BAE4-E74D-BEE6-39A3BC0BCE75}"/>
              </a:ext>
            </a:extLst>
          </p:cNvPr>
          <p:cNvSpPr/>
          <p:nvPr/>
        </p:nvSpPr>
        <p:spPr>
          <a:xfrm>
            <a:off x="3418851" y="3838254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5E77F0-9BC6-D945-9963-BE7E59C10F1C}"/>
              </a:ext>
            </a:extLst>
          </p:cNvPr>
          <p:cNvSpPr txBox="1"/>
          <p:nvPr/>
        </p:nvSpPr>
        <p:spPr>
          <a:xfrm>
            <a:off x="9138823" y="3334779"/>
            <a:ext cx="2660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DRAM</a:t>
            </a:r>
            <a:r>
              <a:rPr lang="en-US" sz="2400" dirty="0">
                <a:solidFill>
                  <a:srgbClr val="7030A0"/>
                </a:solidFill>
              </a:rPr>
              <a:t>+NVM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Memory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(byte-addressable)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EED7DDEA-1B65-B841-8FEB-E906C11CA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49264"/>
            <a:ext cx="10515600" cy="1743611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This model is picked up by most existing NVM file systems when implementing POSIX-compatible interfaces</a:t>
            </a:r>
          </a:p>
          <a:p>
            <a:pPr marL="285750" indent="-285750"/>
            <a:r>
              <a:rPr lang="en-US" dirty="0"/>
              <a:t>Why is I/O buffer still there? </a:t>
            </a:r>
          </a:p>
        </p:txBody>
      </p:sp>
    </p:spTree>
    <p:extLst>
      <p:ext uri="{BB962C8B-B14F-4D97-AF65-F5344CB8AC3E}">
        <p14:creationId xmlns:p14="http://schemas.microsoft.com/office/powerpoint/2010/main" val="37900729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8635-AED7-F64C-8133-7605B529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read()/write() examples in 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5F7E9-AEE3-6F47-8761-56B0CFB06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3664C-1125-364F-AF95-F859145AA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732"/>
            <a:ext cx="4976446" cy="30902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>
                <a:solidFill>
                  <a:srgbClr val="408080"/>
                </a:solidFill>
              </a:rPr>
              <a:t>/* write() */</a:t>
            </a:r>
            <a:endParaRPr lang="en-US" dirty="0">
              <a:solidFill>
                <a:srgbClr val="B0004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B00040"/>
                </a:solidFill>
              </a:rPr>
              <a:t>char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[</a:t>
            </a:r>
            <a:r>
              <a:rPr lang="en-US" dirty="0">
                <a:solidFill>
                  <a:srgbClr val="666666"/>
                </a:solidFill>
              </a:rPr>
              <a:t>128</a:t>
            </a:r>
            <a:r>
              <a:rPr lang="en-US" dirty="0"/>
              <a:t>];</a:t>
            </a:r>
            <a:br>
              <a:rPr lang="en-US" dirty="0"/>
            </a:br>
            <a:r>
              <a:rPr lang="en-US" dirty="0"/>
              <a:t>fd1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=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open(</a:t>
            </a:r>
            <a:r>
              <a:rPr lang="en-US" dirty="0">
                <a:solidFill>
                  <a:srgbClr val="BA2121"/>
                </a:solidFill>
              </a:rPr>
              <a:t>"foo"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O_WRONLY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|</a:t>
            </a:r>
            <a:r>
              <a:rPr lang="en-US" dirty="0">
                <a:solidFill>
                  <a:srgbClr val="BBBBBB"/>
                </a:solidFill>
              </a:rPr>
              <a:t> 	</a:t>
            </a:r>
            <a:r>
              <a:rPr lang="en-US" dirty="0"/>
              <a:t>O_CREAT);</a:t>
            </a:r>
            <a:br>
              <a:rPr lang="en-US" dirty="0"/>
            </a:br>
            <a:r>
              <a:rPr lang="en-US" dirty="0" err="1"/>
              <a:t>scanf</a:t>
            </a:r>
            <a:r>
              <a:rPr lang="en-US" dirty="0"/>
              <a:t>(</a:t>
            </a:r>
            <a:r>
              <a:rPr lang="en-US" dirty="0">
                <a:solidFill>
                  <a:srgbClr val="BA2121"/>
                </a:solidFill>
              </a:rPr>
              <a:t>"%127s"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write(fd1,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buf</a:t>
            </a:r>
            <a:r>
              <a:rPr lang="en-US" dirty="0"/>
              <a:t>));</a:t>
            </a:r>
            <a:r>
              <a:rPr lang="en-US" dirty="0">
                <a:solidFill>
                  <a:srgbClr val="BBBBBB"/>
                </a:solidFill>
              </a:rPr>
              <a:t> </a:t>
            </a:r>
            <a:br>
              <a:rPr lang="en-US" dirty="0">
                <a:solidFill>
                  <a:srgbClr val="BBBBBB"/>
                </a:solidFill>
              </a:rPr>
            </a:br>
            <a:r>
              <a:rPr lang="en-US" dirty="0"/>
              <a:t>close(fd1);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D261704A-B941-FD44-AEE2-714F538FAF91}"/>
              </a:ext>
            </a:extLst>
          </p:cNvPr>
          <p:cNvSpPr txBox="1">
            <a:spLocks/>
          </p:cNvSpPr>
          <p:nvPr/>
        </p:nvSpPr>
        <p:spPr>
          <a:xfrm>
            <a:off x="6122377" y="1778732"/>
            <a:ext cx="4976446" cy="3090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>
                <a:solidFill>
                  <a:srgbClr val="408080"/>
                </a:solidFill>
              </a:rPr>
              <a:t>/* read() */</a:t>
            </a:r>
            <a:endParaRPr lang="en-US" dirty="0">
              <a:solidFill>
                <a:srgbClr val="B0004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B00040"/>
                </a:solidFill>
              </a:rPr>
              <a:t>char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[</a:t>
            </a:r>
            <a:r>
              <a:rPr lang="en-US" dirty="0">
                <a:solidFill>
                  <a:srgbClr val="666666"/>
                </a:solidFill>
              </a:rPr>
              <a:t>128</a:t>
            </a:r>
            <a:r>
              <a:rPr lang="en-US" dirty="0"/>
              <a:t>];</a:t>
            </a:r>
            <a:br>
              <a:rPr lang="en-US" dirty="0"/>
            </a:br>
            <a:r>
              <a:rPr lang="en-US" dirty="0"/>
              <a:t>fd1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=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open(</a:t>
            </a:r>
            <a:r>
              <a:rPr lang="en-US" dirty="0">
                <a:solidFill>
                  <a:srgbClr val="BA2121"/>
                </a:solidFill>
              </a:rPr>
              <a:t>"foo"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O_RDONLY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|</a:t>
            </a:r>
            <a:r>
              <a:rPr lang="en-US" dirty="0">
                <a:solidFill>
                  <a:srgbClr val="BBBBBB"/>
                </a:solidFill>
              </a:rPr>
              <a:t> 	</a:t>
            </a:r>
            <a:r>
              <a:rPr lang="en-US" dirty="0"/>
              <a:t>O_CREAT);</a:t>
            </a:r>
            <a:br>
              <a:rPr lang="en-US" dirty="0"/>
            </a:br>
            <a:r>
              <a:rPr lang="en-US" dirty="0"/>
              <a:t>read(fd1,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, </a:t>
            </a:r>
            <a:r>
              <a:rPr lang="en-US" dirty="0">
                <a:solidFill>
                  <a:srgbClr val="666666"/>
                </a:solidFill>
              </a:rPr>
              <a:t>128</a:t>
            </a:r>
            <a:r>
              <a:rPr lang="en-US" dirty="0"/>
              <a:t>);</a:t>
            </a:r>
            <a:r>
              <a:rPr lang="en-US" dirty="0">
                <a:solidFill>
                  <a:srgbClr val="BBBBBB"/>
                </a:solidFill>
              </a:rPr>
              <a:t> </a:t>
            </a:r>
            <a:br>
              <a:rPr lang="en-US" dirty="0">
                <a:solidFill>
                  <a:srgbClr val="BBBBBB"/>
                </a:solidFill>
              </a:rPr>
            </a:br>
            <a:r>
              <a:rPr lang="en-US" dirty="0"/>
              <a:t>close(fd1);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22F2C4-27F8-C14B-BE37-B9E46BA18A24}"/>
              </a:ext>
            </a:extLst>
          </p:cNvPr>
          <p:cNvSpPr txBox="1"/>
          <p:nvPr/>
        </p:nvSpPr>
        <p:spPr>
          <a:xfrm>
            <a:off x="1039446" y="6088185"/>
            <a:ext cx="874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Reference: </a:t>
            </a:r>
            <a:r>
              <a:rPr lang="en-US" dirty="0">
                <a:hlinkClick r:id="rId2"/>
              </a:rPr>
              <a:t>https://en.wikibooks.org/wiki/C_Programming/POSIX_Reference/unistd.h/write</a:t>
            </a:r>
            <a:endParaRPr lang="en-US" dirty="0"/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47B4EB22-1E58-2340-90C9-632B1F6772E9}"/>
              </a:ext>
            </a:extLst>
          </p:cNvPr>
          <p:cNvCxnSpPr>
            <a:cxnSpLocks/>
            <a:stCxn id="16" idx="0"/>
            <a:endCxn id="41" idx="4"/>
          </p:cNvCxnSpPr>
          <p:nvPr/>
        </p:nvCxnSpPr>
        <p:spPr>
          <a:xfrm rot="16200000" flipV="1">
            <a:off x="4041532" y="2957146"/>
            <a:ext cx="834292" cy="3516923"/>
          </a:xfrm>
          <a:prstGeom prst="curvedConnector3">
            <a:avLst>
              <a:gd name="adj1" fmla="val 5000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>
            <a:extLst>
              <a:ext uri="{FF2B5EF4-FFF2-40B4-BE49-F238E27FC236}">
                <a16:creationId xmlns:a16="http://schemas.microsoft.com/office/drawing/2014/main" id="{1A47EDAA-02E7-0349-90A8-7E3B24EBB3D3}"/>
              </a:ext>
            </a:extLst>
          </p:cNvPr>
          <p:cNvCxnSpPr>
            <a:cxnSpLocks/>
            <a:stCxn id="16" idx="0"/>
            <a:endCxn id="42" idx="4"/>
          </p:cNvCxnSpPr>
          <p:nvPr/>
        </p:nvCxnSpPr>
        <p:spPr>
          <a:xfrm rot="5400000" flipH="1" flipV="1">
            <a:off x="6432062" y="3698631"/>
            <a:ext cx="1219200" cy="1649046"/>
          </a:xfrm>
          <a:prstGeom prst="curvedConnector3">
            <a:avLst>
              <a:gd name="adj1" fmla="val 5000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76E6919-471D-9240-8A4C-C87A05709FA2}"/>
              </a:ext>
            </a:extLst>
          </p:cNvPr>
          <p:cNvSpPr txBox="1"/>
          <p:nvPr/>
        </p:nvSpPr>
        <p:spPr>
          <a:xfrm>
            <a:off x="1211385" y="5132754"/>
            <a:ext cx="10011507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POSIX read()/write() interface </a:t>
            </a:r>
            <a:r>
              <a:rPr lang="en-US" sz="2400" i="1" dirty="0"/>
              <a:t>implies</a:t>
            </a:r>
            <a:r>
              <a:rPr lang="en-US" sz="2400" dirty="0"/>
              <a:t> copy-based data transfer </a:t>
            </a:r>
            <a:r>
              <a:rPr lang="en-US" sz="1600" dirty="0"/>
              <a:t>[Kim et al., APSys’20]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6D42392-501E-3A4F-984F-3BD8980A5312}"/>
              </a:ext>
            </a:extLst>
          </p:cNvPr>
          <p:cNvSpPr/>
          <p:nvPr/>
        </p:nvSpPr>
        <p:spPr>
          <a:xfrm>
            <a:off x="2352431" y="3813908"/>
            <a:ext cx="695569" cy="48455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C41F5CB-000B-1F4F-8C89-6ECF50883A62}"/>
              </a:ext>
            </a:extLst>
          </p:cNvPr>
          <p:cNvSpPr/>
          <p:nvPr/>
        </p:nvSpPr>
        <p:spPr>
          <a:xfrm>
            <a:off x="7518400" y="3429000"/>
            <a:ext cx="695569" cy="48455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7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8635-AED7-F64C-8133-7605B529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peek() and patch()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[Kim et al., APSys’20]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5F7E9-AEE3-6F47-8761-56B0CFB06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3664C-1125-364F-AF95-F859145AA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732"/>
            <a:ext cx="4976446" cy="30902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>
                <a:solidFill>
                  <a:srgbClr val="408080"/>
                </a:solidFill>
              </a:rPr>
              <a:t>/* write() equivalent */</a:t>
            </a:r>
            <a:endParaRPr lang="en-US" dirty="0">
              <a:solidFill>
                <a:srgbClr val="B0004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B00040"/>
                </a:solidFill>
              </a:rPr>
              <a:t>void*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 = </a:t>
            </a:r>
            <a:r>
              <a:rPr lang="en-US" dirty="0" err="1"/>
              <a:t>alloc_pmem</a:t>
            </a:r>
            <a:r>
              <a:rPr lang="en-US" dirty="0"/>
              <a:t>(…);</a:t>
            </a:r>
            <a:br>
              <a:rPr lang="en-US" dirty="0"/>
            </a:br>
            <a:r>
              <a:rPr lang="en-US" dirty="0"/>
              <a:t>fd1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=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open(</a:t>
            </a:r>
            <a:r>
              <a:rPr lang="en-US" dirty="0">
                <a:solidFill>
                  <a:srgbClr val="BA2121"/>
                </a:solidFill>
              </a:rPr>
              <a:t>"foo"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O_WRONLY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|</a:t>
            </a:r>
            <a:r>
              <a:rPr lang="en-US" dirty="0">
                <a:solidFill>
                  <a:srgbClr val="BBBBBB"/>
                </a:solidFill>
              </a:rPr>
              <a:t> 	</a:t>
            </a:r>
            <a:r>
              <a:rPr lang="en-US" dirty="0"/>
              <a:t>O_CREAT);</a:t>
            </a:r>
            <a:br>
              <a:rPr lang="en-US" dirty="0"/>
            </a:br>
            <a:r>
              <a:rPr lang="en-US" dirty="0" err="1"/>
              <a:t>scanf</a:t>
            </a:r>
            <a:r>
              <a:rPr lang="en-US" dirty="0"/>
              <a:t>(</a:t>
            </a:r>
            <a:r>
              <a:rPr lang="en-US" dirty="0">
                <a:solidFill>
                  <a:srgbClr val="BA2121"/>
                </a:solidFill>
              </a:rPr>
              <a:t>"%127s"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*</a:t>
            </a:r>
            <a:r>
              <a:rPr lang="en-US" dirty="0" err="1"/>
              <a:t>buf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patch(fd1,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buf</a:t>
            </a:r>
            <a:r>
              <a:rPr lang="en-US" dirty="0"/>
              <a:t>));</a:t>
            </a:r>
            <a:r>
              <a:rPr lang="en-US" dirty="0">
                <a:solidFill>
                  <a:srgbClr val="BBBBBB"/>
                </a:solidFill>
              </a:rPr>
              <a:t> </a:t>
            </a:r>
            <a:br>
              <a:rPr lang="en-US" dirty="0">
                <a:solidFill>
                  <a:srgbClr val="BBBBBB"/>
                </a:solidFill>
              </a:rPr>
            </a:br>
            <a:r>
              <a:rPr lang="en-US" dirty="0" err="1"/>
              <a:t>free_pmem</a:t>
            </a:r>
            <a:r>
              <a:rPr lang="en-US" dirty="0"/>
              <a:t>(</a:t>
            </a:r>
            <a:r>
              <a:rPr lang="en-US" dirty="0" err="1"/>
              <a:t>buf</a:t>
            </a:r>
            <a:r>
              <a:rPr lang="en-US" dirty="0"/>
              <a:t>);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D261704A-B941-FD44-AEE2-714F538FAF91}"/>
              </a:ext>
            </a:extLst>
          </p:cNvPr>
          <p:cNvSpPr txBox="1">
            <a:spLocks/>
          </p:cNvSpPr>
          <p:nvPr/>
        </p:nvSpPr>
        <p:spPr>
          <a:xfrm>
            <a:off x="6122377" y="1778732"/>
            <a:ext cx="4976446" cy="3090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>
                <a:solidFill>
                  <a:srgbClr val="408080"/>
                </a:solidFill>
              </a:rPr>
              <a:t>/* read() equivalent */</a:t>
            </a:r>
            <a:endParaRPr lang="en-US" dirty="0">
              <a:solidFill>
                <a:srgbClr val="B00040"/>
              </a:solidFill>
            </a:endParaRPr>
          </a:p>
          <a:p>
            <a:pPr marL="0" indent="0">
              <a:buNone/>
            </a:pPr>
            <a:r>
              <a:rPr lang="en-US" dirty="0"/>
              <a:t>fd1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=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open(</a:t>
            </a:r>
            <a:r>
              <a:rPr lang="en-US" dirty="0">
                <a:solidFill>
                  <a:srgbClr val="BA2121"/>
                </a:solidFill>
              </a:rPr>
              <a:t>"foo"</a:t>
            </a:r>
            <a:r>
              <a:rPr lang="en-US" dirty="0"/>
              <a:t>,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/>
              <a:t>O_RDONLY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>
                <a:solidFill>
                  <a:srgbClr val="666666"/>
                </a:solidFill>
              </a:rPr>
              <a:t>|</a:t>
            </a:r>
            <a:r>
              <a:rPr lang="en-US" dirty="0">
                <a:solidFill>
                  <a:srgbClr val="BBBBBB"/>
                </a:solidFill>
              </a:rPr>
              <a:t> 	</a:t>
            </a:r>
            <a:r>
              <a:rPr lang="en-US" dirty="0"/>
              <a:t>O_CREAT);</a:t>
            </a:r>
          </a:p>
          <a:p>
            <a:pPr marL="0" indent="0">
              <a:buNone/>
            </a:pPr>
            <a:r>
              <a:rPr lang="en-US" dirty="0">
                <a:solidFill>
                  <a:srgbClr val="B00040"/>
                </a:solidFill>
              </a:rPr>
              <a:t>char*</a:t>
            </a:r>
            <a:r>
              <a:rPr lang="en-US" dirty="0">
                <a:solidFill>
                  <a:srgbClr val="BBBBBB"/>
                </a:solidFill>
              </a:rPr>
              <a:t> </a:t>
            </a:r>
            <a:r>
              <a:rPr lang="en-US" dirty="0" err="1"/>
              <a:t>buf</a:t>
            </a:r>
            <a:r>
              <a:rPr lang="en-US" dirty="0"/>
              <a:t> = peek(fd1, 0, </a:t>
            </a:r>
            <a:r>
              <a:rPr lang="en-US" dirty="0" err="1"/>
              <a:t>in_len</a:t>
            </a:r>
            <a:r>
              <a:rPr lang="en-US" dirty="0"/>
              <a:t>);</a:t>
            </a:r>
            <a:br>
              <a:rPr lang="en-US" dirty="0">
                <a:solidFill>
                  <a:srgbClr val="BBBBBB"/>
                </a:solidFill>
              </a:rPr>
            </a:b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 err="1"/>
              <a:t>unpeek</a:t>
            </a:r>
            <a:r>
              <a:rPr lang="en-US" dirty="0"/>
              <a:t>(</a:t>
            </a:r>
            <a:r>
              <a:rPr lang="en-US" dirty="0" err="1"/>
              <a:t>buf</a:t>
            </a:r>
            <a:r>
              <a:rPr lang="en-US" dirty="0"/>
              <a:t>);</a:t>
            </a:r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47B4EB22-1E58-2340-90C9-632B1F6772E9}"/>
              </a:ext>
            </a:extLst>
          </p:cNvPr>
          <p:cNvCxnSpPr>
            <a:cxnSpLocks/>
            <a:stCxn id="16" idx="0"/>
            <a:endCxn id="15" idx="3"/>
          </p:cNvCxnSpPr>
          <p:nvPr/>
        </p:nvCxnSpPr>
        <p:spPr>
          <a:xfrm rot="5400000" flipH="1" flipV="1">
            <a:off x="3430848" y="3728810"/>
            <a:ext cx="1132466" cy="1821962"/>
          </a:xfrm>
          <a:prstGeom prst="curvedConnector4">
            <a:avLst>
              <a:gd name="adj1" fmla="val 40070"/>
              <a:gd name="adj2" fmla="val 112547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>
            <a:extLst>
              <a:ext uri="{FF2B5EF4-FFF2-40B4-BE49-F238E27FC236}">
                <a16:creationId xmlns:a16="http://schemas.microsoft.com/office/drawing/2014/main" id="{1A47EDAA-02E7-0349-90A8-7E3B24EBB3D3}"/>
              </a:ext>
            </a:extLst>
          </p:cNvPr>
          <p:cNvCxnSpPr>
            <a:cxnSpLocks/>
            <a:stCxn id="21" idx="0"/>
            <a:endCxn id="23" idx="3"/>
          </p:cNvCxnSpPr>
          <p:nvPr/>
        </p:nvCxnSpPr>
        <p:spPr>
          <a:xfrm rot="5400000" flipH="1" flipV="1">
            <a:off x="8847564" y="3051482"/>
            <a:ext cx="1792532" cy="2516553"/>
          </a:xfrm>
          <a:prstGeom prst="curvedConnector4">
            <a:avLst>
              <a:gd name="adj1" fmla="val 43433"/>
              <a:gd name="adj2" fmla="val 109084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76E6919-471D-9240-8A4C-C87A05709FA2}"/>
              </a:ext>
            </a:extLst>
          </p:cNvPr>
          <p:cNvSpPr txBox="1"/>
          <p:nvPr/>
        </p:nvSpPr>
        <p:spPr>
          <a:xfrm>
            <a:off x="972038" y="5206024"/>
            <a:ext cx="4228123" cy="4708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No copy; page table update only</a:t>
            </a:r>
            <a:endParaRPr lang="en-US" sz="1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BFC940-D0DE-9240-B7BF-D7700D1E67D4}"/>
              </a:ext>
            </a:extLst>
          </p:cNvPr>
          <p:cNvSpPr/>
          <p:nvPr/>
        </p:nvSpPr>
        <p:spPr>
          <a:xfrm>
            <a:off x="891934" y="3848652"/>
            <a:ext cx="4016128" cy="44981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46C23D-14D3-1C4C-A2E3-D8C252C06C60}"/>
              </a:ext>
            </a:extLst>
          </p:cNvPr>
          <p:cNvSpPr txBox="1"/>
          <p:nvPr/>
        </p:nvSpPr>
        <p:spPr>
          <a:xfrm>
            <a:off x="6438167" y="5206024"/>
            <a:ext cx="4094774" cy="4708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No copy; returns reference only</a:t>
            </a:r>
            <a:endParaRPr lang="en-US" sz="16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0462B9-2C81-4145-9D62-E04F50635A19}"/>
              </a:ext>
            </a:extLst>
          </p:cNvPr>
          <p:cNvSpPr/>
          <p:nvPr/>
        </p:nvSpPr>
        <p:spPr>
          <a:xfrm>
            <a:off x="6122377" y="3178053"/>
            <a:ext cx="4879730" cy="47087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82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file operations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077DEB0-CB57-4A4E-B7EB-7D33F6F74FC1}"/>
              </a:ext>
            </a:extLst>
          </p:cNvPr>
          <p:cNvSpPr/>
          <p:nvPr/>
        </p:nvSpPr>
        <p:spPr>
          <a:xfrm>
            <a:off x="4593137" y="2700291"/>
            <a:ext cx="1881352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I/O buffer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15</a:t>
            </a:fld>
            <a:endParaRPr lang="en-US" dirty="0"/>
          </a:p>
        </p:txBody>
      </p: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C614C494-044C-4840-8543-C462727E1130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 rot="5400000">
            <a:off x="4705836" y="2224411"/>
            <a:ext cx="715278" cy="940676"/>
          </a:xfrm>
          <a:prstGeom prst="curvedConnector4">
            <a:avLst>
              <a:gd name="adj1" fmla="val 14971"/>
              <a:gd name="adj2" fmla="val 155264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B349F28-824B-E44F-92FF-4145E3605627}"/>
              </a:ext>
            </a:extLst>
          </p:cNvPr>
          <p:cNvSpPr txBox="1"/>
          <p:nvPr/>
        </p:nvSpPr>
        <p:spPr>
          <a:xfrm>
            <a:off x="2506976" y="2498390"/>
            <a:ext cx="1606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prepare data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8" idx="2"/>
            <a:endCxn id="30" idx="1"/>
          </p:cNvCxnSpPr>
          <p:nvPr/>
        </p:nvCxnSpPr>
        <p:spPr>
          <a:xfrm rot="5400000">
            <a:off x="4017507" y="2647948"/>
            <a:ext cx="759770" cy="2272843"/>
          </a:xfrm>
          <a:prstGeom prst="curvedConnector4">
            <a:avLst>
              <a:gd name="adj1" fmla="val 24017"/>
              <a:gd name="adj2" fmla="val 11005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CBB7EEC-4F56-7249-8CEF-E00D5CF5B653}"/>
              </a:ext>
            </a:extLst>
          </p:cNvPr>
          <p:cNvSpPr txBox="1"/>
          <p:nvPr/>
        </p:nvSpPr>
        <p:spPr>
          <a:xfrm>
            <a:off x="1124053" y="35774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write(): copy data</a:t>
            </a: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30" idx="0"/>
            <a:endCxn id="8" idx="3"/>
          </p:cNvCxnSpPr>
          <p:nvPr/>
        </p:nvCxnSpPr>
        <p:spPr>
          <a:xfrm rot="5400000" flipH="1" flipV="1">
            <a:off x="5645630" y="2940571"/>
            <a:ext cx="717042" cy="940676"/>
          </a:xfrm>
          <a:prstGeom prst="curvedConnector4">
            <a:avLst>
              <a:gd name="adj1" fmla="val 25448"/>
              <a:gd name="adj2" fmla="val 24311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D51822E-2731-ED43-9DF2-B24598BFB010}"/>
              </a:ext>
            </a:extLst>
          </p:cNvPr>
          <p:cNvSpPr txBox="1"/>
          <p:nvPr/>
        </p:nvSpPr>
        <p:spPr>
          <a:xfrm>
            <a:off x="7736960" y="3090729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read(): copy data</a:t>
            </a:r>
          </a:p>
        </p:txBody>
      </p:sp>
      <p:cxnSp>
        <p:nvCxnSpPr>
          <p:cNvPr id="60" name="Curved Connector 59">
            <a:extLst>
              <a:ext uri="{FF2B5EF4-FFF2-40B4-BE49-F238E27FC236}">
                <a16:creationId xmlns:a16="http://schemas.microsoft.com/office/drawing/2014/main" id="{412FAD82-7AAA-3C41-B1CA-13120B625066}"/>
              </a:ext>
            </a:extLst>
          </p:cNvPr>
          <p:cNvCxnSpPr>
            <a:cxnSpLocks/>
            <a:stCxn id="8" idx="0"/>
            <a:endCxn id="7" idx="3"/>
          </p:cNvCxnSpPr>
          <p:nvPr/>
        </p:nvCxnSpPr>
        <p:spPr>
          <a:xfrm rot="5400000" flipH="1" flipV="1">
            <a:off x="5611984" y="2005952"/>
            <a:ext cx="616168" cy="772510"/>
          </a:xfrm>
          <a:prstGeom prst="curvedConnector4">
            <a:avLst>
              <a:gd name="adj1" fmla="val 29471"/>
              <a:gd name="adj2" fmla="val 20412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D98A356-B734-B047-ACDF-97A99AFE4E6A}"/>
              </a:ext>
            </a:extLst>
          </p:cNvPr>
          <p:cNvSpPr txBox="1"/>
          <p:nvPr/>
        </p:nvSpPr>
        <p:spPr>
          <a:xfrm>
            <a:off x="6836107" y="2097564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 data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DF628D79-CA0C-234C-B818-3B217C9DCE1E}"/>
              </a:ext>
            </a:extLst>
          </p:cNvPr>
          <p:cNvSpPr/>
          <p:nvPr/>
        </p:nvSpPr>
        <p:spPr>
          <a:xfrm>
            <a:off x="3260970" y="3769430"/>
            <a:ext cx="4545686" cy="789648"/>
          </a:xfrm>
          <a:prstGeom prst="roundRect">
            <a:avLst>
              <a:gd name="adj" fmla="val 36070"/>
            </a:avLst>
          </a:prstGeom>
          <a:noFill/>
          <a:ln w="19050">
            <a:solidFill>
              <a:srgbClr val="7030A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B4667E5-99C5-3442-9E4B-B4BBC9FD89C6}"/>
              </a:ext>
            </a:extLst>
          </p:cNvPr>
          <p:cNvSpPr/>
          <p:nvPr/>
        </p:nvSpPr>
        <p:spPr>
          <a:xfrm>
            <a:off x="5800678" y="3838254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AB9548F-BAE4-E74D-BEE6-39A3BC0BCE75}"/>
              </a:ext>
            </a:extLst>
          </p:cNvPr>
          <p:cNvSpPr/>
          <p:nvPr/>
        </p:nvSpPr>
        <p:spPr>
          <a:xfrm>
            <a:off x="3418851" y="3838254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5E77F0-9BC6-D945-9963-BE7E59C10F1C}"/>
              </a:ext>
            </a:extLst>
          </p:cNvPr>
          <p:cNvSpPr txBox="1"/>
          <p:nvPr/>
        </p:nvSpPr>
        <p:spPr>
          <a:xfrm>
            <a:off x="9138823" y="3334779"/>
            <a:ext cx="2660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DRAM</a:t>
            </a:r>
            <a:r>
              <a:rPr lang="en-US" sz="2400" dirty="0">
                <a:solidFill>
                  <a:srgbClr val="7030A0"/>
                </a:solidFill>
              </a:rPr>
              <a:t>+NVM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Memory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(byte-addressable)</a:t>
            </a:r>
          </a:p>
        </p:txBody>
      </p:sp>
    </p:spTree>
    <p:extLst>
      <p:ext uri="{BB962C8B-B14F-4D97-AF65-F5344CB8AC3E}">
        <p14:creationId xmlns:p14="http://schemas.microsoft.com/office/powerpoint/2010/main" val="24984455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file operations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2378213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16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349F28-824B-E44F-92FF-4145E3605627}"/>
              </a:ext>
            </a:extLst>
          </p:cNvPr>
          <p:cNvSpPr txBox="1"/>
          <p:nvPr/>
        </p:nvSpPr>
        <p:spPr>
          <a:xfrm>
            <a:off x="1159943" y="3231833"/>
            <a:ext cx="2026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store and patch()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7" idx="2"/>
            <a:endCxn id="30" idx="1"/>
          </p:cNvCxnSpPr>
          <p:nvPr/>
        </p:nvCxnSpPr>
        <p:spPr>
          <a:xfrm rot="5400000">
            <a:off x="3892598" y="2213562"/>
            <a:ext cx="970591" cy="2311840"/>
          </a:xfrm>
          <a:prstGeom prst="curvedConnector4">
            <a:avLst>
              <a:gd name="adj1" fmla="val 29661"/>
              <a:gd name="adj2" fmla="val 10988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30" idx="0"/>
            <a:endCxn id="7" idx="3"/>
          </p:cNvCxnSpPr>
          <p:nvPr/>
        </p:nvCxnSpPr>
        <p:spPr>
          <a:xfrm rot="5400000" flipH="1" flipV="1">
            <a:off x="5486192" y="2639824"/>
            <a:ext cx="828754" cy="811507"/>
          </a:xfrm>
          <a:prstGeom prst="curvedConnector4">
            <a:avLst>
              <a:gd name="adj1" fmla="val 34737"/>
              <a:gd name="adj2" fmla="val 313079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D98A356-B734-B047-ACDF-97A99AFE4E6A}"/>
              </a:ext>
            </a:extLst>
          </p:cNvPr>
          <p:cNvSpPr txBox="1"/>
          <p:nvPr/>
        </p:nvSpPr>
        <p:spPr>
          <a:xfrm>
            <a:off x="7767659" y="2612948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peek() and load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2044480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2044479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3041878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DF628D79-CA0C-234C-B818-3B217C9DCE1E}"/>
              </a:ext>
            </a:extLst>
          </p:cNvPr>
          <p:cNvSpPr/>
          <p:nvPr/>
        </p:nvSpPr>
        <p:spPr>
          <a:xfrm>
            <a:off x="3221973" y="3459954"/>
            <a:ext cx="4545686" cy="789648"/>
          </a:xfrm>
          <a:prstGeom prst="roundRect">
            <a:avLst>
              <a:gd name="adj" fmla="val 36070"/>
            </a:avLst>
          </a:prstGeom>
          <a:noFill/>
          <a:ln w="19050">
            <a:solidFill>
              <a:srgbClr val="7030A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B4667E5-99C5-3442-9E4B-B4BBC9FD89C6}"/>
              </a:ext>
            </a:extLst>
          </p:cNvPr>
          <p:cNvSpPr/>
          <p:nvPr/>
        </p:nvSpPr>
        <p:spPr>
          <a:xfrm>
            <a:off x="5761681" y="3528778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AB9548F-BAE4-E74D-BEE6-39A3BC0BCE75}"/>
              </a:ext>
            </a:extLst>
          </p:cNvPr>
          <p:cNvSpPr/>
          <p:nvPr/>
        </p:nvSpPr>
        <p:spPr>
          <a:xfrm>
            <a:off x="3379854" y="3528778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5E77F0-9BC6-D945-9963-BE7E59C10F1C}"/>
              </a:ext>
            </a:extLst>
          </p:cNvPr>
          <p:cNvSpPr txBox="1"/>
          <p:nvPr/>
        </p:nvSpPr>
        <p:spPr>
          <a:xfrm>
            <a:off x="9092703" y="3089084"/>
            <a:ext cx="2660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DRAM</a:t>
            </a:r>
            <a:r>
              <a:rPr lang="en-US" sz="2400" dirty="0">
                <a:solidFill>
                  <a:srgbClr val="7030A0"/>
                </a:solidFill>
              </a:rPr>
              <a:t>+NVM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Memory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(byte-addressable)</a:t>
            </a:r>
          </a:p>
        </p:txBody>
      </p:sp>
    </p:spTree>
    <p:extLst>
      <p:ext uri="{BB962C8B-B14F-4D97-AF65-F5344CB8AC3E}">
        <p14:creationId xmlns:p14="http://schemas.microsoft.com/office/powerpoint/2010/main" val="211389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E02A11B-1991-1649-AB10-931C5A0F683F}"/>
              </a:ext>
            </a:extLst>
          </p:cNvPr>
          <p:cNvSpPr/>
          <p:nvPr/>
        </p:nvSpPr>
        <p:spPr>
          <a:xfrm>
            <a:off x="7961452" y="2544127"/>
            <a:ext cx="2012869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to 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3519850" y="2544127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id="{964D6354-E1F1-5249-BBB1-EF4B79E73CF9}"/>
              </a:ext>
            </a:extLst>
          </p:cNvPr>
          <p:cNvSpPr/>
          <p:nvPr/>
        </p:nvSpPr>
        <p:spPr>
          <a:xfrm>
            <a:off x="3107168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84AD363-2444-8448-BCA0-61F0191DA8F2}"/>
              </a:ext>
            </a:extLst>
          </p:cNvPr>
          <p:cNvSpPr/>
          <p:nvPr/>
        </p:nvSpPr>
        <p:spPr>
          <a:xfrm>
            <a:off x="5905227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AF1293-F8E5-A74D-9E87-DB5824EBA080}"/>
              </a:ext>
            </a:extLst>
          </p:cNvPr>
          <p:cNvSpPr txBox="1"/>
          <p:nvPr/>
        </p:nvSpPr>
        <p:spPr>
          <a:xfrm>
            <a:off x="453093" y="3425620"/>
            <a:ext cx="1280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A05DA606-920D-3548-9DFD-E352ED296241}"/>
              </a:ext>
            </a:extLst>
          </p:cNvPr>
          <p:cNvSpPr/>
          <p:nvPr/>
        </p:nvSpPr>
        <p:spPr>
          <a:xfrm>
            <a:off x="5905227" y="3468601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10EC5EEB-326A-FC45-A761-3BD47871DAE0}"/>
              </a:ext>
            </a:extLst>
          </p:cNvPr>
          <p:cNvSpPr/>
          <p:nvPr/>
        </p:nvSpPr>
        <p:spPr>
          <a:xfrm>
            <a:off x="7577719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4194E19-0077-ED4E-8A28-8985B61704A2}"/>
              </a:ext>
            </a:extLst>
          </p:cNvPr>
          <p:cNvSpPr/>
          <p:nvPr/>
        </p:nvSpPr>
        <p:spPr>
          <a:xfrm>
            <a:off x="6288960" y="2602880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230A8914-5F48-434D-9AE2-8F2A3E1ABC98}"/>
              </a:ext>
            </a:extLst>
          </p:cNvPr>
          <p:cNvSpPr/>
          <p:nvPr/>
        </p:nvSpPr>
        <p:spPr>
          <a:xfrm>
            <a:off x="1800897" y="2602880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write()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034B08D6-FF1B-ED46-9C9C-ACB69029DD3C}"/>
              </a:ext>
            </a:extLst>
          </p:cNvPr>
          <p:cNvSpPr/>
          <p:nvPr/>
        </p:nvSpPr>
        <p:spPr>
          <a:xfrm>
            <a:off x="1812889" y="3413684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write()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152FC0-B734-C94B-96D4-8714CFAAC708}"/>
              </a:ext>
            </a:extLst>
          </p:cNvPr>
          <p:cNvSpPr txBox="1"/>
          <p:nvPr/>
        </p:nvSpPr>
        <p:spPr>
          <a:xfrm>
            <a:off x="4037730" y="1946894"/>
            <a:ext cx="1209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2"/>
                </a:solidFill>
              </a:rPr>
              <a:t>DRAM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(~100ns)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DBD3D4-1DB9-2845-895B-310EFBDB0664}"/>
              </a:ext>
            </a:extLst>
          </p:cNvPr>
          <p:cNvSpPr txBox="1"/>
          <p:nvPr/>
        </p:nvSpPr>
        <p:spPr>
          <a:xfrm>
            <a:off x="6288510" y="1977588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C54F74-7F7D-C049-ACF8-7C470947E682}"/>
              </a:ext>
            </a:extLst>
          </p:cNvPr>
          <p:cNvSpPr txBox="1"/>
          <p:nvPr/>
        </p:nvSpPr>
        <p:spPr>
          <a:xfrm>
            <a:off x="7766948" y="1952200"/>
            <a:ext cx="2250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7030A0"/>
                </a:solidFill>
              </a:rPr>
              <a:t>NVM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(≥100ns, 50μs/4KB)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1ABA0C-3F32-CE40-8CDC-2E1CE3203681}"/>
              </a:ext>
            </a:extLst>
          </p:cNvPr>
          <p:cNvSpPr txBox="1"/>
          <p:nvPr/>
        </p:nvSpPr>
        <p:spPr>
          <a:xfrm>
            <a:off x="1808078" y="1988058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6D0F41A1-1A8F-7C4E-86FA-CF2795BA9624}"/>
              </a:ext>
            </a:extLst>
          </p:cNvPr>
          <p:cNvSpPr/>
          <p:nvPr/>
        </p:nvSpPr>
        <p:spPr>
          <a:xfrm>
            <a:off x="6288960" y="3363628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705D8411-E848-454E-9F8A-451429FE7E65}"/>
              </a:ext>
            </a:extLst>
          </p:cNvPr>
          <p:cNvSpPr/>
          <p:nvPr/>
        </p:nvSpPr>
        <p:spPr>
          <a:xfrm>
            <a:off x="7574429" y="3468942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666D6748-FF2D-D94C-889B-5598C4E3D1B6}"/>
              </a:ext>
            </a:extLst>
          </p:cNvPr>
          <p:cNvSpPr/>
          <p:nvPr/>
        </p:nvSpPr>
        <p:spPr>
          <a:xfrm>
            <a:off x="7969331" y="3304873"/>
            <a:ext cx="2012869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to 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311133-56A3-C247-861D-851E82020BBA}"/>
              </a:ext>
            </a:extLst>
          </p:cNvPr>
          <p:cNvSpPr txBox="1"/>
          <p:nvPr/>
        </p:nvSpPr>
        <p:spPr>
          <a:xfrm>
            <a:off x="10261366" y="2764439"/>
            <a:ext cx="16335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 I/O</a:t>
            </a:r>
          </a:p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Buffer</a:t>
            </a:r>
          </a:p>
        </p:txBody>
      </p:sp>
    </p:spTree>
    <p:extLst>
      <p:ext uri="{BB962C8B-B14F-4D97-AF65-F5344CB8AC3E}">
        <p14:creationId xmlns:p14="http://schemas.microsoft.com/office/powerpoint/2010/main" val="15242392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18</a:t>
            </a:fld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3519850" y="2544127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id="{964D6354-E1F1-5249-BBB1-EF4B79E73CF9}"/>
              </a:ext>
            </a:extLst>
          </p:cNvPr>
          <p:cNvSpPr/>
          <p:nvPr/>
        </p:nvSpPr>
        <p:spPr>
          <a:xfrm>
            <a:off x="3107168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84AD363-2444-8448-BCA0-61F0191DA8F2}"/>
              </a:ext>
            </a:extLst>
          </p:cNvPr>
          <p:cNvSpPr/>
          <p:nvPr/>
        </p:nvSpPr>
        <p:spPr>
          <a:xfrm>
            <a:off x="5905227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AF1293-F8E5-A74D-9E87-DB5824EBA080}"/>
              </a:ext>
            </a:extLst>
          </p:cNvPr>
          <p:cNvSpPr txBox="1"/>
          <p:nvPr/>
        </p:nvSpPr>
        <p:spPr>
          <a:xfrm>
            <a:off x="453093" y="3425620"/>
            <a:ext cx="1280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A05DA606-920D-3548-9DFD-E352ED296241}"/>
              </a:ext>
            </a:extLst>
          </p:cNvPr>
          <p:cNvSpPr/>
          <p:nvPr/>
        </p:nvSpPr>
        <p:spPr>
          <a:xfrm>
            <a:off x="5905227" y="3468601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10EC5EEB-326A-FC45-A761-3BD47871DAE0}"/>
              </a:ext>
            </a:extLst>
          </p:cNvPr>
          <p:cNvSpPr/>
          <p:nvPr/>
        </p:nvSpPr>
        <p:spPr>
          <a:xfrm>
            <a:off x="7577719" y="2707854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4194E19-0077-ED4E-8A28-8985B61704A2}"/>
              </a:ext>
            </a:extLst>
          </p:cNvPr>
          <p:cNvSpPr/>
          <p:nvPr/>
        </p:nvSpPr>
        <p:spPr>
          <a:xfrm>
            <a:off x="6288960" y="2602880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230A8914-5F48-434D-9AE2-8F2A3E1ABC98}"/>
              </a:ext>
            </a:extLst>
          </p:cNvPr>
          <p:cNvSpPr/>
          <p:nvPr/>
        </p:nvSpPr>
        <p:spPr>
          <a:xfrm>
            <a:off x="1800897" y="2602880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patch()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034B08D6-FF1B-ED46-9C9C-ACB69029DD3C}"/>
              </a:ext>
            </a:extLst>
          </p:cNvPr>
          <p:cNvSpPr/>
          <p:nvPr/>
        </p:nvSpPr>
        <p:spPr>
          <a:xfrm>
            <a:off x="1812889" y="3413684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patch()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152FC0-B734-C94B-96D4-8714CFAAC708}"/>
              </a:ext>
            </a:extLst>
          </p:cNvPr>
          <p:cNvSpPr txBox="1"/>
          <p:nvPr/>
        </p:nvSpPr>
        <p:spPr>
          <a:xfrm>
            <a:off x="4037730" y="1946894"/>
            <a:ext cx="1209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2"/>
                </a:solidFill>
              </a:rPr>
              <a:t>DRAM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(~100ns)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DBD3D4-1DB9-2845-895B-310EFBDB0664}"/>
              </a:ext>
            </a:extLst>
          </p:cNvPr>
          <p:cNvSpPr txBox="1"/>
          <p:nvPr/>
        </p:nvSpPr>
        <p:spPr>
          <a:xfrm>
            <a:off x="6288510" y="1977588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1ABA0C-3F32-CE40-8CDC-2E1CE3203681}"/>
              </a:ext>
            </a:extLst>
          </p:cNvPr>
          <p:cNvSpPr txBox="1"/>
          <p:nvPr/>
        </p:nvSpPr>
        <p:spPr>
          <a:xfrm>
            <a:off x="1808078" y="1988058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6D0F41A1-1A8F-7C4E-86FA-CF2795BA9624}"/>
              </a:ext>
            </a:extLst>
          </p:cNvPr>
          <p:cNvSpPr/>
          <p:nvPr/>
        </p:nvSpPr>
        <p:spPr>
          <a:xfrm>
            <a:off x="6288960" y="3363628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705D8411-E848-454E-9F8A-451429FE7E65}"/>
              </a:ext>
            </a:extLst>
          </p:cNvPr>
          <p:cNvSpPr/>
          <p:nvPr/>
        </p:nvSpPr>
        <p:spPr>
          <a:xfrm>
            <a:off x="7574429" y="3468942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39">
            <a:extLst>
              <a:ext uri="{FF2B5EF4-FFF2-40B4-BE49-F238E27FC236}">
                <a16:creationId xmlns:a16="http://schemas.microsoft.com/office/drawing/2014/main" id="{F85A7F7B-8BCE-4D3A-956B-06AFD71CA535}"/>
              </a:ext>
            </a:extLst>
          </p:cNvPr>
          <p:cNvSpPr/>
          <p:nvPr/>
        </p:nvSpPr>
        <p:spPr>
          <a:xfrm>
            <a:off x="8008344" y="2544127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>
              <a:alpha val="58039"/>
            </a:srgb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cache </a:t>
            </a:r>
            <a:r>
              <a:rPr lang="en-US" dirty="0" err="1"/>
              <a:t>flush+fence</a:t>
            </a:r>
            <a:endParaRPr lang="en-US" dirty="0"/>
          </a:p>
        </p:txBody>
      </p:sp>
      <p:sp>
        <p:nvSpPr>
          <p:cNvPr id="24" name="Rounded Rectangle 44">
            <a:extLst>
              <a:ext uri="{FF2B5EF4-FFF2-40B4-BE49-F238E27FC236}">
                <a16:creationId xmlns:a16="http://schemas.microsoft.com/office/drawing/2014/main" id="{AC159F36-D86B-4C44-B314-3F7E868FE958}"/>
              </a:ext>
            </a:extLst>
          </p:cNvPr>
          <p:cNvSpPr/>
          <p:nvPr/>
        </p:nvSpPr>
        <p:spPr>
          <a:xfrm>
            <a:off x="8001765" y="3344712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>
              <a:alpha val="58039"/>
            </a:srgb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cache </a:t>
            </a:r>
            <a:r>
              <a:rPr lang="en-US" dirty="0" err="1"/>
              <a:t>flush+fence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3072E4-6709-442F-8D2B-83C1A54D1F46}"/>
              </a:ext>
            </a:extLst>
          </p:cNvPr>
          <p:cNvSpPr txBox="1"/>
          <p:nvPr/>
        </p:nvSpPr>
        <p:spPr>
          <a:xfrm>
            <a:off x="7873747" y="1669895"/>
            <a:ext cx="22507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cache line write-back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t</a:t>
            </a:r>
            <a:r>
              <a:rPr lang="en-US" sz="1800" dirty="0">
                <a:solidFill>
                  <a:srgbClr val="7030A0"/>
                </a:solidFill>
              </a:rPr>
              <a:t>o NVM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(≥100ns, 50μs/4KB)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42EEE9-F788-4C91-A9BF-7E3F02335C61}"/>
              </a:ext>
            </a:extLst>
          </p:cNvPr>
          <p:cNvSpPr txBox="1"/>
          <p:nvPr/>
        </p:nvSpPr>
        <p:spPr>
          <a:xfrm>
            <a:off x="10061279" y="2771793"/>
            <a:ext cx="20336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Without I/O</a:t>
            </a:r>
          </a:p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Buffer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CEB06C3-B561-4A49-B42E-A48D50322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77386"/>
            <a:ext cx="10515600" cy="1636668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This may be “cheating”: we are not counting in the additional latency when preparing the patch directly on NVM rather than DRAM</a:t>
            </a:r>
          </a:p>
          <a:p>
            <a:pPr marL="285750" indent="-285750"/>
            <a:r>
              <a:rPr lang="en-US" dirty="0"/>
              <a:t>By far the simplest mechanism of NVM-based file interface</a:t>
            </a:r>
          </a:p>
        </p:txBody>
      </p:sp>
    </p:spTree>
    <p:extLst>
      <p:ext uri="{BB962C8B-B14F-4D97-AF65-F5344CB8AC3E}">
        <p14:creationId xmlns:p14="http://schemas.microsoft.com/office/powerpoint/2010/main" val="2937563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4782-F086-4F00-A0F1-BE1BCF02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Asynchronous I/O with DMA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56835-5F69-45CC-8672-5A1268FA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19</a:t>
            </a:fld>
            <a:endParaRPr lang="en-US" dirty="0"/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3267A387-3750-43D2-9F01-72C38652E186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19" name="Rounded Rectangle 7">
            <a:extLst>
              <a:ext uri="{FF2B5EF4-FFF2-40B4-BE49-F238E27FC236}">
                <a16:creationId xmlns:a16="http://schemas.microsoft.com/office/drawing/2014/main" id="{6F011774-F93B-49B5-BE3E-483212CE10DE}"/>
              </a:ext>
            </a:extLst>
          </p:cNvPr>
          <p:cNvSpPr/>
          <p:nvPr/>
        </p:nvSpPr>
        <p:spPr>
          <a:xfrm>
            <a:off x="4593137" y="2700291"/>
            <a:ext cx="1881352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I/O buffer</a:t>
            </a:r>
          </a:p>
        </p:txBody>
      </p:sp>
      <p:cxnSp>
        <p:nvCxnSpPr>
          <p:cNvPr id="21" name="Curved Connector 13">
            <a:extLst>
              <a:ext uri="{FF2B5EF4-FFF2-40B4-BE49-F238E27FC236}">
                <a16:creationId xmlns:a16="http://schemas.microsoft.com/office/drawing/2014/main" id="{0AB400BC-E068-43A6-9CEE-CD9A2E0274DE}"/>
              </a:ext>
            </a:extLst>
          </p:cNvPr>
          <p:cNvCxnSpPr>
            <a:cxnSpLocks/>
            <a:stCxn id="16" idx="2"/>
            <a:endCxn id="19" idx="1"/>
          </p:cNvCxnSpPr>
          <p:nvPr/>
        </p:nvCxnSpPr>
        <p:spPr>
          <a:xfrm rot="5400000">
            <a:off x="4705836" y="2224411"/>
            <a:ext cx="715278" cy="940676"/>
          </a:xfrm>
          <a:prstGeom prst="curvedConnector4">
            <a:avLst>
              <a:gd name="adj1" fmla="val 14971"/>
              <a:gd name="adj2" fmla="val 155264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89B9C97-DD79-4CA9-A92D-A6E0DBB2A3C8}"/>
              </a:ext>
            </a:extLst>
          </p:cNvPr>
          <p:cNvSpPr txBox="1"/>
          <p:nvPr/>
        </p:nvSpPr>
        <p:spPr>
          <a:xfrm>
            <a:off x="2506976" y="2498390"/>
            <a:ext cx="1606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prepare data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9B057E-5B7D-4DB4-BAD0-4F387DB3635F}"/>
              </a:ext>
            </a:extLst>
          </p:cNvPr>
          <p:cNvSpPr txBox="1"/>
          <p:nvPr/>
        </p:nvSpPr>
        <p:spPr>
          <a:xfrm>
            <a:off x="1124053" y="35774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</a:rPr>
              <a:t>io_submit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A287241-EFE7-4EDD-99CA-E4046905A68D}"/>
              </a:ext>
            </a:extLst>
          </p:cNvPr>
          <p:cNvSpPr/>
          <p:nvPr/>
        </p:nvSpPr>
        <p:spPr>
          <a:xfrm>
            <a:off x="3799606" y="3943944"/>
            <a:ext cx="3468414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storage</a:t>
            </a:r>
          </a:p>
        </p:txBody>
      </p:sp>
      <p:cxnSp>
        <p:nvCxnSpPr>
          <p:cNvPr id="28" name="Curved Connector 27">
            <a:extLst>
              <a:ext uri="{FF2B5EF4-FFF2-40B4-BE49-F238E27FC236}">
                <a16:creationId xmlns:a16="http://schemas.microsoft.com/office/drawing/2014/main" id="{4ADA92EA-F341-43B2-AEA0-9B0C2001431A}"/>
              </a:ext>
            </a:extLst>
          </p:cNvPr>
          <p:cNvCxnSpPr>
            <a:cxnSpLocks/>
            <a:stCxn id="19" idx="2"/>
            <a:endCxn id="27" idx="1"/>
          </p:cNvCxnSpPr>
          <p:nvPr/>
        </p:nvCxnSpPr>
        <p:spPr>
          <a:xfrm rot="5400000">
            <a:off x="4220932" y="2983159"/>
            <a:ext cx="891557" cy="1734207"/>
          </a:xfrm>
          <a:prstGeom prst="curvedConnector4">
            <a:avLst>
              <a:gd name="adj1" fmla="val 30254"/>
              <a:gd name="adj2" fmla="val 14400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32">
            <a:extLst>
              <a:ext uri="{FF2B5EF4-FFF2-40B4-BE49-F238E27FC236}">
                <a16:creationId xmlns:a16="http://schemas.microsoft.com/office/drawing/2014/main" id="{0848F8B2-C8D5-424A-BAA9-CE193BBE3AB5}"/>
              </a:ext>
            </a:extLst>
          </p:cNvPr>
          <p:cNvCxnSpPr>
            <a:cxnSpLocks/>
            <a:stCxn id="27" idx="0"/>
            <a:endCxn id="19" idx="3"/>
          </p:cNvCxnSpPr>
          <p:nvPr/>
        </p:nvCxnSpPr>
        <p:spPr>
          <a:xfrm rot="5400000" flipH="1" flipV="1">
            <a:off x="5558373" y="3027828"/>
            <a:ext cx="891556" cy="940676"/>
          </a:xfrm>
          <a:prstGeom prst="curvedConnector4">
            <a:avLst>
              <a:gd name="adj1" fmla="val 30254"/>
              <a:gd name="adj2" fmla="val 242045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5921445-AA29-4E01-A0CF-A11813E6E5DC}"/>
              </a:ext>
            </a:extLst>
          </p:cNvPr>
          <p:cNvSpPr txBox="1"/>
          <p:nvPr/>
        </p:nvSpPr>
        <p:spPr>
          <a:xfrm>
            <a:off x="7415165" y="2877574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io_submit</a:t>
            </a:r>
            <a:r>
              <a:rPr lang="en-US" dirty="0">
                <a:solidFill>
                  <a:srgbClr val="C00000"/>
                </a:solidFill>
              </a:rPr>
              <a:t>()</a:t>
            </a:r>
          </a:p>
        </p:txBody>
      </p:sp>
      <p:cxnSp>
        <p:nvCxnSpPr>
          <p:cNvPr id="35" name="Curved Connector 59">
            <a:extLst>
              <a:ext uri="{FF2B5EF4-FFF2-40B4-BE49-F238E27FC236}">
                <a16:creationId xmlns:a16="http://schemas.microsoft.com/office/drawing/2014/main" id="{5A03A194-BE55-4A18-BFF6-C987BBE83DCE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rot="5400000" flipH="1" flipV="1">
            <a:off x="5611984" y="2005952"/>
            <a:ext cx="616168" cy="772510"/>
          </a:xfrm>
          <a:prstGeom prst="curvedConnector4">
            <a:avLst>
              <a:gd name="adj1" fmla="val 29471"/>
              <a:gd name="adj2" fmla="val 20412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88626AC-9D28-4102-B8EE-20676D0FFA3A}"/>
              </a:ext>
            </a:extLst>
          </p:cNvPr>
          <p:cNvSpPr txBox="1"/>
          <p:nvPr/>
        </p:nvSpPr>
        <p:spPr>
          <a:xfrm>
            <a:off x="6836107" y="2097564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 data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73555E-E9E0-4B6C-B758-5B919BD8D7C8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5DEC661-8B96-46D2-B43B-CFEDA97D9CB5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2CD9280-B1A2-4ABA-A8B2-704C3E967058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C70250E-E9C5-484B-A872-F148C8ED7915}"/>
              </a:ext>
            </a:extLst>
          </p:cNvPr>
          <p:cNvCxnSpPr>
            <a:cxnSpLocks/>
          </p:cNvCxnSpPr>
          <p:nvPr/>
        </p:nvCxnSpPr>
        <p:spPr>
          <a:xfrm flipV="1">
            <a:off x="740107" y="3578494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2A6D67A-F990-4E85-9B19-DBDD38D9FA23}"/>
              </a:ext>
            </a:extLst>
          </p:cNvPr>
          <p:cNvSpPr txBox="1"/>
          <p:nvPr/>
        </p:nvSpPr>
        <p:spPr>
          <a:xfrm>
            <a:off x="9780812" y="4065208"/>
            <a:ext cx="1973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581DFC2-7069-44E4-A0D2-0247D77C78B1}"/>
              </a:ext>
            </a:extLst>
          </p:cNvPr>
          <p:cNvSpPr txBox="1"/>
          <p:nvPr/>
        </p:nvSpPr>
        <p:spPr>
          <a:xfrm>
            <a:off x="9605742" y="2551383"/>
            <a:ext cx="2519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DRAM</a:t>
            </a:r>
          </a:p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(byte-addressable)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AD4DD0A7-8517-40E2-AA61-901483D8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32803"/>
            <a:ext cx="10515600" cy="1344160"/>
          </a:xfrm>
        </p:spPr>
        <p:txBody>
          <a:bodyPr/>
          <a:lstStyle/>
          <a:p>
            <a:r>
              <a:rPr lang="en-US" dirty="0" err="1"/>
              <a:t>io_submit</a:t>
            </a:r>
            <a:r>
              <a:rPr lang="en-US" dirty="0"/>
              <a:t>() returns when the I/O request is </a:t>
            </a:r>
            <a:r>
              <a:rPr lang="en-US" i="1" dirty="0"/>
              <a:t>initiated</a:t>
            </a:r>
            <a:r>
              <a:rPr lang="en-US" dirty="0"/>
              <a:t>. When I/O finishes, a callback function is called.</a:t>
            </a:r>
          </a:p>
        </p:txBody>
      </p:sp>
    </p:spTree>
    <p:extLst>
      <p:ext uri="{BB962C8B-B14F-4D97-AF65-F5344CB8AC3E}">
        <p14:creationId xmlns:p14="http://schemas.microsoft.com/office/powerpoint/2010/main" val="7825173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26B7B-0F9F-4472-8328-F2A630A7B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0639A-F61D-456D-8F42-302161383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Low-latency, high-bandwidth I/O</a:t>
            </a:r>
          </a:p>
          <a:p>
            <a:r>
              <a:rPr lang="en-US" sz="3600" dirty="0"/>
              <a:t>Necessary protection against bugs and failures</a:t>
            </a:r>
          </a:p>
          <a:p>
            <a:r>
              <a:rPr lang="en-US" sz="3600" dirty="0"/>
              <a:t>Easy to 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2AF8-A889-4DF5-8688-59930E225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03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4782-F086-4F00-A0F1-BE1BCF02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7C473-96BD-4E98-B976-D58AC87E5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1332"/>
            <a:ext cx="10515600" cy="1285631"/>
          </a:xfrm>
        </p:spPr>
        <p:txBody>
          <a:bodyPr/>
          <a:lstStyle/>
          <a:p>
            <a:r>
              <a:rPr lang="en-US" altLang="zh-CN" dirty="0"/>
              <a:t>Very useful when storage latency is high and/or bandwidth is low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56835-5F69-45CC-8672-5A1268FA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Cross 5">
            <a:extLst>
              <a:ext uri="{FF2B5EF4-FFF2-40B4-BE49-F238E27FC236}">
                <a16:creationId xmlns:a16="http://schemas.microsoft.com/office/drawing/2014/main" id="{701B76FB-F50F-4920-96DC-743514783337}"/>
              </a:ext>
            </a:extLst>
          </p:cNvPr>
          <p:cNvSpPr/>
          <p:nvPr/>
        </p:nvSpPr>
        <p:spPr>
          <a:xfrm>
            <a:off x="5383460" y="2451498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7">
            <a:extLst>
              <a:ext uri="{FF2B5EF4-FFF2-40B4-BE49-F238E27FC236}">
                <a16:creationId xmlns:a16="http://schemas.microsoft.com/office/drawing/2014/main" id="{450F0C50-4B15-4E43-90BE-880FCEE110D1}"/>
              </a:ext>
            </a:extLst>
          </p:cNvPr>
          <p:cNvSpPr/>
          <p:nvPr/>
        </p:nvSpPr>
        <p:spPr>
          <a:xfrm>
            <a:off x="2769696" y="2346525"/>
            <a:ext cx="1449409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Io_submit</a:t>
            </a:r>
            <a:r>
              <a:rPr lang="en-US" dirty="0">
                <a:solidFill>
                  <a:schemeClr val="tx1"/>
                </a:solidFill>
              </a:rPr>
              <a:t>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89F84E-E1F2-4DB6-99F8-73ADF1B7D497}"/>
              </a:ext>
            </a:extLst>
          </p:cNvPr>
          <p:cNvSpPr txBox="1"/>
          <p:nvPr/>
        </p:nvSpPr>
        <p:spPr>
          <a:xfrm>
            <a:off x="2897964" y="1720469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8FEC69-D6CE-4455-A8F3-AF647D25730C}"/>
              </a:ext>
            </a:extLst>
          </p:cNvPr>
          <p:cNvSpPr txBox="1"/>
          <p:nvPr/>
        </p:nvSpPr>
        <p:spPr>
          <a:xfrm>
            <a:off x="6493275" y="1641440"/>
            <a:ext cx="23602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(≥100μs, 180μs/4KB)</a:t>
            </a:r>
          </a:p>
        </p:txBody>
      </p:sp>
      <p:sp>
        <p:nvSpPr>
          <p:cNvPr id="15" name="Rounded Rectangle 28">
            <a:extLst>
              <a:ext uri="{FF2B5EF4-FFF2-40B4-BE49-F238E27FC236}">
                <a16:creationId xmlns:a16="http://schemas.microsoft.com/office/drawing/2014/main" id="{A0DD0BAA-DCC5-4255-9BBA-C6A13FF5C082}"/>
              </a:ext>
            </a:extLst>
          </p:cNvPr>
          <p:cNvSpPr/>
          <p:nvPr/>
        </p:nvSpPr>
        <p:spPr>
          <a:xfrm>
            <a:off x="6687468" y="2287771"/>
            <a:ext cx="1874931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from/to storage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284F53-B03E-45AD-9113-16C1FB424E65}"/>
              </a:ext>
            </a:extLst>
          </p:cNvPr>
          <p:cNvSpPr txBox="1"/>
          <p:nvPr/>
        </p:nvSpPr>
        <p:spPr>
          <a:xfrm>
            <a:off x="2706988" y="3536699"/>
            <a:ext cx="161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return here</a:t>
            </a:r>
          </a:p>
        </p:txBody>
      </p:sp>
      <p:cxnSp>
        <p:nvCxnSpPr>
          <p:cNvPr id="18" name="Curved Connector 37">
            <a:extLst>
              <a:ext uri="{FF2B5EF4-FFF2-40B4-BE49-F238E27FC236}">
                <a16:creationId xmlns:a16="http://schemas.microsoft.com/office/drawing/2014/main" id="{39315CEB-C22C-4BD1-A402-66761C4B6A07}"/>
              </a:ext>
            </a:extLst>
          </p:cNvPr>
          <p:cNvCxnSpPr>
            <a:cxnSpLocks/>
            <a:stCxn id="17" idx="0"/>
            <a:endCxn id="10" idx="3"/>
          </p:cNvCxnSpPr>
          <p:nvPr/>
        </p:nvCxnSpPr>
        <p:spPr>
          <a:xfrm rot="5400000" flipH="1" flipV="1">
            <a:off x="3398458" y="2716053"/>
            <a:ext cx="937187" cy="704107"/>
          </a:xfrm>
          <a:prstGeom prst="curvedConnector4">
            <a:avLst>
              <a:gd name="adj1" fmla="val 36503"/>
              <a:gd name="adj2" fmla="val 132467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F82F030-988F-4292-A9D7-FDC8CC0855A4}"/>
              </a:ext>
            </a:extLst>
          </p:cNvPr>
          <p:cNvSpPr txBox="1"/>
          <p:nvPr/>
        </p:nvSpPr>
        <p:spPr>
          <a:xfrm>
            <a:off x="8389718" y="3468457"/>
            <a:ext cx="182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callback here</a:t>
            </a:r>
          </a:p>
        </p:txBody>
      </p:sp>
      <p:cxnSp>
        <p:nvCxnSpPr>
          <p:cNvPr id="23" name="Curved Connector 37">
            <a:extLst>
              <a:ext uri="{FF2B5EF4-FFF2-40B4-BE49-F238E27FC236}">
                <a16:creationId xmlns:a16="http://schemas.microsoft.com/office/drawing/2014/main" id="{3F9A12BD-3E53-4787-9D29-DFA4E312AD46}"/>
              </a:ext>
            </a:extLst>
          </p:cNvPr>
          <p:cNvCxnSpPr>
            <a:cxnSpLocks/>
            <a:stCxn id="22" idx="0"/>
            <a:endCxn id="15" idx="3"/>
          </p:cNvCxnSpPr>
          <p:nvPr/>
        </p:nvCxnSpPr>
        <p:spPr>
          <a:xfrm rot="16200000" flipV="1">
            <a:off x="8496872" y="2665040"/>
            <a:ext cx="868944" cy="737889"/>
          </a:xfrm>
          <a:prstGeom prst="curvedConnector2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3E9C8C0-1DB2-4698-9036-00BB12A9C7CE}"/>
              </a:ext>
            </a:extLst>
          </p:cNvPr>
          <p:cNvSpPr txBox="1"/>
          <p:nvPr/>
        </p:nvSpPr>
        <p:spPr>
          <a:xfrm>
            <a:off x="5654762" y="3376135"/>
            <a:ext cx="23181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from CPU</a:t>
            </a:r>
          </a:p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(with DMA)</a:t>
            </a:r>
          </a:p>
        </p:txBody>
      </p:sp>
      <p:cxnSp>
        <p:nvCxnSpPr>
          <p:cNvPr id="37" name="Curved Connector 37">
            <a:extLst>
              <a:ext uri="{FF2B5EF4-FFF2-40B4-BE49-F238E27FC236}">
                <a16:creationId xmlns:a16="http://schemas.microsoft.com/office/drawing/2014/main" id="{07CB8B60-0863-425B-A1D8-42750094A74E}"/>
              </a:ext>
            </a:extLst>
          </p:cNvPr>
          <p:cNvCxnSpPr>
            <a:cxnSpLocks/>
            <a:stCxn id="31" idx="0"/>
            <a:endCxn id="15" idx="2"/>
          </p:cNvCxnSpPr>
          <p:nvPr/>
        </p:nvCxnSpPr>
        <p:spPr>
          <a:xfrm rot="5400000" flipH="1" flipV="1">
            <a:off x="6986942" y="2738143"/>
            <a:ext cx="464880" cy="81110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8569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4782-F086-4F00-A0F1-BE1BCF02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7C473-96BD-4E98-B976-D58AC87E5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1332"/>
            <a:ext cx="10515600" cy="1285631"/>
          </a:xfrm>
        </p:spPr>
        <p:txBody>
          <a:bodyPr/>
          <a:lstStyle/>
          <a:p>
            <a:r>
              <a:rPr lang="en-US" altLang="zh-CN" dirty="0"/>
              <a:t>Very useful when storage latency is high and/or bandwidth is low</a:t>
            </a:r>
          </a:p>
          <a:p>
            <a:r>
              <a:rPr lang="en-US" dirty="0"/>
              <a:t>With NVM, nothing much to hide </a:t>
            </a:r>
            <a:r>
              <a:rPr lang="zh-CN" altLang="en-US" dirty="0"/>
              <a:t>┑</a:t>
            </a:r>
            <a:r>
              <a:rPr lang="en-US" altLang="zh-CN" dirty="0"/>
              <a:t>(</a:t>
            </a:r>
            <a:r>
              <a:rPr lang="zh-CN" altLang="en-US" dirty="0"/>
              <a:t>￣</a:t>
            </a:r>
            <a:r>
              <a:rPr lang="en-US" altLang="zh-CN" dirty="0"/>
              <a:t>Д </a:t>
            </a:r>
            <a:r>
              <a:rPr lang="zh-CN" altLang="en-US" dirty="0"/>
              <a:t>￣</a:t>
            </a:r>
            <a:r>
              <a:rPr lang="en-US" altLang="zh-CN" dirty="0"/>
              <a:t>)┍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56835-5F69-45CC-8672-5A1268FA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Cross 5">
            <a:extLst>
              <a:ext uri="{FF2B5EF4-FFF2-40B4-BE49-F238E27FC236}">
                <a16:creationId xmlns:a16="http://schemas.microsoft.com/office/drawing/2014/main" id="{701B76FB-F50F-4920-96DC-743514783337}"/>
              </a:ext>
            </a:extLst>
          </p:cNvPr>
          <p:cNvSpPr/>
          <p:nvPr/>
        </p:nvSpPr>
        <p:spPr>
          <a:xfrm>
            <a:off x="5383460" y="2451498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7">
            <a:extLst>
              <a:ext uri="{FF2B5EF4-FFF2-40B4-BE49-F238E27FC236}">
                <a16:creationId xmlns:a16="http://schemas.microsoft.com/office/drawing/2014/main" id="{450F0C50-4B15-4E43-90BE-880FCEE110D1}"/>
              </a:ext>
            </a:extLst>
          </p:cNvPr>
          <p:cNvSpPr/>
          <p:nvPr/>
        </p:nvSpPr>
        <p:spPr>
          <a:xfrm>
            <a:off x="2769696" y="2346525"/>
            <a:ext cx="1449409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Io_submit</a:t>
            </a:r>
            <a:r>
              <a:rPr lang="en-US" dirty="0">
                <a:solidFill>
                  <a:schemeClr val="tx1"/>
                </a:solidFill>
              </a:rPr>
              <a:t>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89F84E-E1F2-4DB6-99F8-73ADF1B7D497}"/>
              </a:ext>
            </a:extLst>
          </p:cNvPr>
          <p:cNvSpPr txBox="1"/>
          <p:nvPr/>
        </p:nvSpPr>
        <p:spPr>
          <a:xfrm>
            <a:off x="2897964" y="1720469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15" name="Rounded Rectangle 28">
            <a:extLst>
              <a:ext uri="{FF2B5EF4-FFF2-40B4-BE49-F238E27FC236}">
                <a16:creationId xmlns:a16="http://schemas.microsoft.com/office/drawing/2014/main" id="{A0DD0BAA-DCC5-4255-9BBA-C6A13FF5C082}"/>
              </a:ext>
            </a:extLst>
          </p:cNvPr>
          <p:cNvSpPr/>
          <p:nvPr/>
        </p:nvSpPr>
        <p:spPr>
          <a:xfrm>
            <a:off x="6687468" y="2287771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from/to NVM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284F53-B03E-45AD-9113-16C1FB424E65}"/>
              </a:ext>
            </a:extLst>
          </p:cNvPr>
          <p:cNvSpPr txBox="1"/>
          <p:nvPr/>
        </p:nvSpPr>
        <p:spPr>
          <a:xfrm>
            <a:off x="2706988" y="3536699"/>
            <a:ext cx="161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return here</a:t>
            </a:r>
          </a:p>
        </p:txBody>
      </p:sp>
      <p:cxnSp>
        <p:nvCxnSpPr>
          <p:cNvPr id="18" name="Curved Connector 37">
            <a:extLst>
              <a:ext uri="{FF2B5EF4-FFF2-40B4-BE49-F238E27FC236}">
                <a16:creationId xmlns:a16="http://schemas.microsoft.com/office/drawing/2014/main" id="{39315CEB-C22C-4BD1-A402-66761C4B6A07}"/>
              </a:ext>
            </a:extLst>
          </p:cNvPr>
          <p:cNvCxnSpPr>
            <a:cxnSpLocks/>
            <a:stCxn id="17" idx="0"/>
            <a:endCxn id="10" idx="3"/>
          </p:cNvCxnSpPr>
          <p:nvPr/>
        </p:nvCxnSpPr>
        <p:spPr>
          <a:xfrm rot="5400000" flipH="1" flipV="1">
            <a:off x="3398458" y="2716053"/>
            <a:ext cx="937187" cy="704107"/>
          </a:xfrm>
          <a:prstGeom prst="curvedConnector4">
            <a:avLst>
              <a:gd name="adj1" fmla="val 36503"/>
              <a:gd name="adj2" fmla="val 132467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F82F030-988F-4292-A9D7-FDC8CC0855A4}"/>
              </a:ext>
            </a:extLst>
          </p:cNvPr>
          <p:cNvSpPr txBox="1"/>
          <p:nvPr/>
        </p:nvSpPr>
        <p:spPr>
          <a:xfrm>
            <a:off x="8389718" y="3468457"/>
            <a:ext cx="182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callback here</a:t>
            </a:r>
          </a:p>
        </p:txBody>
      </p:sp>
      <p:cxnSp>
        <p:nvCxnSpPr>
          <p:cNvPr id="23" name="Curved Connector 37">
            <a:extLst>
              <a:ext uri="{FF2B5EF4-FFF2-40B4-BE49-F238E27FC236}">
                <a16:creationId xmlns:a16="http://schemas.microsoft.com/office/drawing/2014/main" id="{3F9A12BD-3E53-4787-9D29-DFA4E312AD46}"/>
              </a:ext>
            </a:extLst>
          </p:cNvPr>
          <p:cNvCxnSpPr>
            <a:cxnSpLocks/>
            <a:stCxn id="22" idx="0"/>
            <a:endCxn id="15" idx="3"/>
          </p:cNvCxnSpPr>
          <p:nvPr/>
        </p:nvCxnSpPr>
        <p:spPr>
          <a:xfrm rot="16200000" flipV="1">
            <a:off x="8496872" y="2665040"/>
            <a:ext cx="868944" cy="737889"/>
          </a:xfrm>
          <a:prstGeom prst="curvedConnector2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3E9C8C0-1DB2-4698-9036-00BB12A9C7CE}"/>
              </a:ext>
            </a:extLst>
          </p:cNvPr>
          <p:cNvSpPr txBox="1"/>
          <p:nvPr/>
        </p:nvSpPr>
        <p:spPr>
          <a:xfrm>
            <a:off x="5654762" y="3376135"/>
            <a:ext cx="23181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from CPU</a:t>
            </a:r>
          </a:p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(with DMA)</a:t>
            </a:r>
          </a:p>
        </p:txBody>
      </p:sp>
      <p:cxnSp>
        <p:nvCxnSpPr>
          <p:cNvPr id="37" name="Curved Connector 37">
            <a:extLst>
              <a:ext uri="{FF2B5EF4-FFF2-40B4-BE49-F238E27FC236}">
                <a16:creationId xmlns:a16="http://schemas.microsoft.com/office/drawing/2014/main" id="{07CB8B60-0863-425B-A1D8-42750094A74E}"/>
              </a:ext>
            </a:extLst>
          </p:cNvPr>
          <p:cNvCxnSpPr>
            <a:cxnSpLocks/>
            <a:stCxn id="31" idx="0"/>
            <a:endCxn id="15" idx="2"/>
          </p:cNvCxnSpPr>
          <p:nvPr/>
        </p:nvCxnSpPr>
        <p:spPr>
          <a:xfrm rot="5400000" flipH="1" flipV="1">
            <a:off x="6986942" y="2738143"/>
            <a:ext cx="464880" cy="81110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A5D2BF4-69E6-4A92-B940-F518EFC48D2F}"/>
              </a:ext>
            </a:extLst>
          </p:cNvPr>
          <p:cNvSpPr txBox="1"/>
          <p:nvPr/>
        </p:nvSpPr>
        <p:spPr>
          <a:xfrm>
            <a:off x="6499544" y="1592146"/>
            <a:ext cx="2250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7030A0"/>
                </a:solidFill>
              </a:rPr>
              <a:t>NVM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(≥100ns, 50μs/4KB)</a:t>
            </a:r>
            <a:endParaRPr lang="en-US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773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3994889-8A14-4D69-B1F7-906642FC89E9}"/>
              </a:ext>
            </a:extLst>
          </p:cNvPr>
          <p:cNvSpPr/>
          <p:nvPr/>
        </p:nvSpPr>
        <p:spPr>
          <a:xfrm>
            <a:off x="4449651" y="1592147"/>
            <a:ext cx="5376929" cy="151015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D74782-F086-4F00-A0F1-BE1BCF02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7C473-96BD-4E98-B976-D58AC87E5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1332"/>
            <a:ext cx="10515600" cy="1830143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Very useful when storage latency is high and/or bandwidth is low</a:t>
            </a:r>
          </a:p>
          <a:p>
            <a:r>
              <a:rPr lang="en-US" dirty="0"/>
              <a:t>With NVM, nothing much to hide </a:t>
            </a:r>
            <a:r>
              <a:rPr lang="zh-CN" altLang="en-US" dirty="0"/>
              <a:t>┑</a:t>
            </a:r>
            <a:r>
              <a:rPr lang="en-US" altLang="zh-CN" dirty="0"/>
              <a:t>(</a:t>
            </a:r>
            <a:r>
              <a:rPr lang="zh-CN" altLang="en-US" dirty="0"/>
              <a:t>￣</a:t>
            </a:r>
            <a:r>
              <a:rPr lang="en-US" altLang="zh-CN" dirty="0"/>
              <a:t>Д </a:t>
            </a:r>
            <a:r>
              <a:rPr lang="zh-CN" altLang="en-US" dirty="0"/>
              <a:t>￣</a:t>
            </a:r>
            <a:r>
              <a:rPr lang="en-US" altLang="zh-CN" dirty="0"/>
              <a:t>)┍</a:t>
            </a:r>
          </a:p>
          <a:p>
            <a:r>
              <a:rPr lang="en-US" dirty="0"/>
              <a:t>But how about in a distributed and/or replicated file system?</a:t>
            </a:r>
          </a:p>
          <a:p>
            <a:pPr lvl="1"/>
            <a:r>
              <a:rPr lang="en-US" dirty="0"/>
              <a:t>Anything else interesting?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56835-5F69-45CC-8672-5A1268FA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Cross 5">
            <a:extLst>
              <a:ext uri="{FF2B5EF4-FFF2-40B4-BE49-F238E27FC236}">
                <a16:creationId xmlns:a16="http://schemas.microsoft.com/office/drawing/2014/main" id="{701B76FB-F50F-4920-96DC-743514783337}"/>
              </a:ext>
            </a:extLst>
          </p:cNvPr>
          <p:cNvSpPr/>
          <p:nvPr/>
        </p:nvSpPr>
        <p:spPr>
          <a:xfrm>
            <a:off x="6845772" y="2451498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7">
            <a:extLst>
              <a:ext uri="{FF2B5EF4-FFF2-40B4-BE49-F238E27FC236}">
                <a16:creationId xmlns:a16="http://schemas.microsoft.com/office/drawing/2014/main" id="{450F0C50-4B15-4E43-90BE-880FCEE110D1}"/>
              </a:ext>
            </a:extLst>
          </p:cNvPr>
          <p:cNvSpPr/>
          <p:nvPr/>
        </p:nvSpPr>
        <p:spPr>
          <a:xfrm>
            <a:off x="1752269" y="2346525"/>
            <a:ext cx="1449409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Io_submit</a:t>
            </a:r>
            <a:r>
              <a:rPr lang="en-US" dirty="0">
                <a:solidFill>
                  <a:schemeClr val="tx1"/>
                </a:solidFill>
              </a:rPr>
              <a:t>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89F84E-E1F2-4DB6-99F8-73ADF1B7D497}"/>
              </a:ext>
            </a:extLst>
          </p:cNvPr>
          <p:cNvSpPr txBox="1"/>
          <p:nvPr/>
        </p:nvSpPr>
        <p:spPr>
          <a:xfrm>
            <a:off x="1880537" y="1720469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15" name="Rounded Rectangle 28">
            <a:extLst>
              <a:ext uri="{FF2B5EF4-FFF2-40B4-BE49-F238E27FC236}">
                <a16:creationId xmlns:a16="http://schemas.microsoft.com/office/drawing/2014/main" id="{A0DD0BAA-DCC5-4255-9BBA-C6A13FF5C082}"/>
              </a:ext>
            </a:extLst>
          </p:cNvPr>
          <p:cNvSpPr/>
          <p:nvPr/>
        </p:nvSpPr>
        <p:spPr>
          <a:xfrm>
            <a:off x="7659818" y="2287771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copy from/to NVM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3E9C8C0-1DB2-4698-9036-00BB12A9C7CE}"/>
              </a:ext>
            </a:extLst>
          </p:cNvPr>
          <p:cNvSpPr txBox="1"/>
          <p:nvPr/>
        </p:nvSpPr>
        <p:spPr>
          <a:xfrm>
            <a:off x="5982732" y="3667137"/>
            <a:ext cx="23181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from CPU</a:t>
            </a:r>
          </a:p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(with </a:t>
            </a:r>
            <a:r>
              <a:rPr lang="en-US" sz="2400" dirty="0">
                <a:solidFill>
                  <a:srgbClr val="C00000"/>
                </a:solidFill>
              </a:rPr>
              <a:t>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DMA)</a:t>
            </a:r>
          </a:p>
        </p:txBody>
      </p:sp>
      <p:cxnSp>
        <p:nvCxnSpPr>
          <p:cNvPr id="37" name="Curved Connector 37">
            <a:extLst>
              <a:ext uri="{FF2B5EF4-FFF2-40B4-BE49-F238E27FC236}">
                <a16:creationId xmlns:a16="http://schemas.microsoft.com/office/drawing/2014/main" id="{07CB8B60-0863-425B-A1D8-42750094A74E}"/>
              </a:ext>
            </a:extLst>
          </p:cNvPr>
          <p:cNvCxnSpPr>
            <a:cxnSpLocks/>
            <a:stCxn id="31" idx="0"/>
            <a:endCxn id="9" idx="2"/>
          </p:cNvCxnSpPr>
          <p:nvPr/>
        </p:nvCxnSpPr>
        <p:spPr>
          <a:xfrm rot="16200000" flipV="1">
            <a:off x="6857538" y="3382875"/>
            <a:ext cx="564840" cy="368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A5D2BF4-69E6-4A92-B940-F518EFC48D2F}"/>
              </a:ext>
            </a:extLst>
          </p:cNvPr>
          <p:cNvSpPr txBox="1"/>
          <p:nvPr/>
        </p:nvSpPr>
        <p:spPr>
          <a:xfrm>
            <a:off x="7471894" y="1592146"/>
            <a:ext cx="2250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7030A0"/>
                </a:solidFill>
              </a:rPr>
              <a:t>NVM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(≥100ns, 50μs/4KB)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19" name="Rounded Rectangle 28">
            <a:extLst>
              <a:ext uri="{FF2B5EF4-FFF2-40B4-BE49-F238E27FC236}">
                <a16:creationId xmlns:a16="http://schemas.microsoft.com/office/drawing/2014/main" id="{21859E2C-9678-4CCF-8D99-A16E7A6BAABF}"/>
              </a:ext>
            </a:extLst>
          </p:cNvPr>
          <p:cNvSpPr/>
          <p:nvPr/>
        </p:nvSpPr>
        <p:spPr>
          <a:xfrm>
            <a:off x="4570944" y="2287770"/>
            <a:ext cx="1874931" cy="623484"/>
          </a:xfrm>
          <a:prstGeom prst="roundRect">
            <a:avLst>
              <a:gd name="adj" fmla="val 3607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Networking</a:t>
            </a:r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9B08F8D5-EC54-4B99-8A1E-422674CFC4F9}"/>
              </a:ext>
            </a:extLst>
          </p:cNvPr>
          <p:cNvSpPr/>
          <p:nvPr/>
        </p:nvSpPr>
        <p:spPr>
          <a:xfrm>
            <a:off x="3861674" y="2476537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36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59E4-A7A8-4B82-9056-F340DF230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storage on NVM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D64E1-F65A-453F-9D8D-EEB6747A5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5466"/>
            <a:ext cx="6225862" cy="312635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Octopus</a:t>
            </a:r>
            <a:r>
              <a:rPr lang="en-US" sz="1900" dirty="0"/>
              <a:t>[Lu et al., ATC’17] </a:t>
            </a:r>
            <a:r>
              <a:rPr lang="en-US" sz="3000" dirty="0"/>
              <a:t>achieved low latency zero-copy RDMA transmission on server side</a:t>
            </a:r>
          </a:p>
          <a:p>
            <a:pPr lvl="1"/>
            <a:r>
              <a:rPr lang="en-US" sz="2600" dirty="0"/>
              <a:t>Server NIC use DMA to read data directly from FS image</a:t>
            </a:r>
          </a:p>
          <a:p>
            <a:pPr lvl="1"/>
            <a:r>
              <a:rPr lang="en-US" sz="2600" dirty="0"/>
              <a:t>They reported </a:t>
            </a:r>
            <a:r>
              <a:rPr lang="zh-CN" altLang="en-US" sz="2600" dirty="0"/>
              <a:t>≥</a:t>
            </a:r>
            <a:r>
              <a:rPr lang="en-US" altLang="zh-CN" sz="2600" dirty="0"/>
              <a:t>85% bandwidth usage and ~6μs end-to-end latency. Can any application benefit from asynchronous I/O? If so, are existing APIs good enough?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EFA5C-6527-4E49-AE74-F8E83DFED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6D3C86-C646-472A-AB66-E4DFD05E2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770" y="2023979"/>
            <a:ext cx="4559294" cy="2161679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6DCF15C-3769-4588-9C14-ACE6C054B4BF}"/>
              </a:ext>
            </a:extLst>
          </p:cNvPr>
          <p:cNvSpPr txBox="1">
            <a:spLocks/>
          </p:cNvSpPr>
          <p:nvPr/>
        </p:nvSpPr>
        <p:spPr>
          <a:xfrm>
            <a:off x="903130" y="4760384"/>
            <a:ext cx="10385739" cy="15073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PASTE</a:t>
            </a:r>
            <a:r>
              <a:rPr lang="en-US" sz="1800" dirty="0"/>
              <a:t>[Honda et al., NSDI’18] </a:t>
            </a:r>
            <a:r>
              <a:rPr lang="en-US" dirty="0"/>
              <a:t>allocates message pool directly in NVM, achieving zero-copy networking interface on client side</a:t>
            </a:r>
          </a:p>
          <a:p>
            <a:pPr lvl="1"/>
            <a:r>
              <a:rPr lang="en-US" dirty="0"/>
              <a:t>Can/should we combine NVM-based message pool into an FS? Any applications that would benefit from it?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60509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8286-394E-4F35-ABCF-F7A9AC25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User-space FS and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5DC31-2019-4C07-B90A-CAB130ED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FUSE</a:t>
            </a:r>
          </a:p>
          <a:p>
            <a:pPr lvl="1"/>
            <a:r>
              <a:rPr lang="en-US" dirty="0"/>
              <a:t>User-space </a:t>
            </a:r>
            <a:r>
              <a:rPr lang="en-US" i="1" dirty="0"/>
              <a:t>extension</a:t>
            </a:r>
            <a:r>
              <a:rPr lang="en-US" dirty="0"/>
              <a:t> of VFS from kernel</a:t>
            </a:r>
          </a:p>
          <a:p>
            <a:pPr lvl="1"/>
            <a:r>
              <a:rPr lang="en-US" dirty="0"/>
              <a:t>For FS functionalities not worth putting in kernel</a:t>
            </a:r>
          </a:p>
          <a:p>
            <a:r>
              <a:rPr lang="en-US" dirty="0"/>
              <a:t>SPDK</a:t>
            </a:r>
          </a:p>
          <a:p>
            <a:pPr lvl="1"/>
            <a:r>
              <a:rPr lang="en-US" dirty="0"/>
              <a:t>Pure user-space storage stack (block device driver, FS-like block device abstraction, etc.)</a:t>
            </a:r>
          </a:p>
          <a:p>
            <a:pPr lvl="1"/>
            <a:r>
              <a:rPr lang="en-US" dirty="0"/>
              <a:t>Performs better: actively polling for I/O completion; lockless I/O queues; no </a:t>
            </a:r>
            <a:r>
              <a:rPr lang="en-US" dirty="0" err="1"/>
              <a:t>syscalls</a:t>
            </a:r>
            <a:endParaRPr lang="en-US" dirty="0"/>
          </a:p>
          <a:p>
            <a:pPr lvl="1"/>
            <a:r>
              <a:rPr lang="en-US" dirty="0"/>
              <a:t>Implemented as a C/C++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48F3-9EDB-4044-8CEE-FB28E519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771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8286-394E-4F35-ABCF-F7A9AC25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User-space FS and storage on NVM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5DC31-2019-4C07-B90A-CAB130ED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ZoFS</a:t>
            </a:r>
            <a:r>
              <a:rPr lang="en-US" sz="1800" dirty="0"/>
              <a:t>[Dong et al., SOSP’19] </a:t>
            </a:r>
            <a:r>
              <a:rPr lang="en-US" dirty="0"/>
              <a:t>relaxes file protection from every single file to a group of files (</a:t>
            </a:r>
            <a:r>
              <a:rPr lang="en-US" altLang="zh-CN" dirty="0"/>
              <a:t>coffer</a:t>
            </a:r>
            <a:r>
              <a:rPr lang="en-US" dirty="0"/>
              <a:t>) with the same access privilege</a:t>
            </a:r>
          </a:p>
          <a:p>
            <a:pPr lvl="1"/>
            <a:r>
              <a:rPr lang="en-US" dirty="0"/>
              <a:t>Reduces system call from every file operation to only the first access to each coffer</a:t>
            </a:r>
          </a:p>
          <a:p>
            <a:pPr lvl="1"/>
            <a:r>
              <a:rPr lang="en-US" dirty="0"/>
              <a:t>Can we also relax the protection of (a part of) page table to achieve page remapping in user space?</a:t>
            </a:r>
          </a:p>
          <a:p>
            <a:pPr lvl="2"/>
            <a:r>
              <a:rPr lang="en-US" dirty="0"/>
              <a:t>If we need kernel support for TLB shootdown, can we do it lazily?</a:t>
            </a:r>
          </a:p>
          <a:p>
            <a:pPr lvl="2"/>
            <a:r>
              <a:rPr lang="en-US" dirty="0"/>
              <a:t>More hardware design proposals? (SPOT</a:t>
            </a:r>
            <a:r>
              <a:rPr lang="en-US" sz="1600" dirty="0"/>
              <a:t>[Wang et al., ISCA’18]</a:t>
            </a:r>
            <a:r>
              <a:rPr lang="en-US" dirty="0"/>
              <a:t>)</a:t>
            </a:r>
          </a:p>
          <a:p>
            <a:r>
              <a:rPr lang="en-US" dirty="0" err="1"/>
              <a:t>EvFS</a:t>
            </a:r>
            <a:r>
              <a:rPr lang="en-US" sz="1800" dirty="0"/>
              <a:t>[Yoshimura et al., HotStorage’19] </a:t>
            </a:r>
            <a:r>
              <a:rPr lang="en-US" dirty="0"/>
              <a:t>is purely in user space, inspired by SPDK</a:t>
            </a:r>
          </a:p>
          <a:p>
            <a:pPr lvl="1"/>
            <a:r>
              <a:rPr lang="en-US" dirty="0"/>
              <a:t>Designed to live in a single protection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48F3-9EDB-4044-8CEE-FB28E519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6884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8286-394E-4F35-ABCF-F7A9AC25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mixture of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5DC31-2019-4C07-B90A-CAB130ED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SplitFS</a:t>
            </a:r>
            <a:r>
              <a:rPr lang="en-US" sz="1800" dirty="0"/>
              <a:t>[</a:t>
            </a:r>
            <a:r>
              <a:rPr lang="en-US" sz="1800" dirty="0" err="1"/>
              <a:t>Kadekodi</a:t>
            </a:r>
            <a:r>
              <a:rPr lang="en-US" sz="1800" dirty="0"/>
              <a:t> et al., SOSP’19] </a:t>
            </a:r>
            <a:r>
              <a:rPr lang="en-US" dirty="0"/>
              <a:t>serves read and write operations in user space. </a:t>
            </a:r>
          </a:p>
          <a:p>
            <a:pPr lvl="1"/>
            <a:r>
              <a:rPr lang="en-US" dirty="0"/>
              <a:t>It DAX-</a:t>
            </a:r>
            <a:r>
              <a:rPr lang="en-US" dirty="0" err="1"/>
              <a:t>mmaps</a:t>
            </a:r>
            <a:r>
              <a:rPr lang="en-US" dirty="0"/>
              <a:t> pages into user space and translates read() and write() into load and store instructions. Metadata accesses are done in kernel</a:t>
            </a:r>
          </a:p>
          <a:p>
            <a:pPr lvl="1"/>
            <a:r>
              <a:rPr lang="en-US" dirty="0"/>
              <a:t>Provides relink() function that links pages in one file to another by modifying only page mapping metadata</a:t>
            </a:r>
          </a:p>
          <a:p>
            <a:pPr lvl="1"/>
            <a:r>
              <a:rPr lang="en-US" altLang="zh-CN" dirty="0"/>
              <a:t>W</a:t>
            </a:r>
            <a:r>
              <a:rPr lang="en-US" dirty="0"/>
              <a:t>rites are staged in a new file and inserted into files with relink()</a:t>
            </a:r>
          </a:p>
          <a:p>
            <a:r>
              <a:rPr lang="en-US" dirty="0" err="1"/>
              <a:t>Libnvmmio</a:t>
            </a:r>
            <a:r>
              <a:rPr lang="en-US" sz="1800" dirty="0"/>
              <a:t>[Choi et al., ATC’20]</a:t>
            </a:r>
          </a:p>
          <a:p>
            <a:pPr lvl="1"/>
            <a:r>
              <a:rPr lang="en-US" dirty="0"/>
              <a:t>takes a similar approach to translate read() and write() into load and store, but </a:t>
            </a:r>
            <a:r>
              <a:rPr lang="en-US" altLang="zh-CN" dirty="0"/>
              <a:t>uses per-block logging and epoch-based checkpointing for persistence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48F3-9EDB-4044-8CEE-FB28E519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116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8286-394E-4F35-ABCF-F7A9AC25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mixture of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5DC31-2019-4C07-B90A-CAB130ED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Assise</a:t>
            </a:r>
            <a:r>
              <a:rPr lang="en-US" sz="1800" dirty="0"/>
              <a:t>[Anderson et al., OSDI’20] </a:t>
            </a:r>
            <a:r>
              <a:rPr lang="en-US" dirty="0"/>
              <a:t>uses NVM-based client-local caches to lower the latency of distributed </a:t>
            </a:r>
            <a:r>
              <a:rPr lang="en-US" altLang="zh-CN" dirty="0"/>
              <a:t>FS</a:t>
            </a:r>
            <a:endParaRPr lang="en-US" dirty="0"/>
          </a:p>
          <a:p>
            <a:pPr lvl="1"/>
            <a:r>
              <a:rPr lang="en-US" dirty="0"/>
              <a:t>Each node of the cluster maintains synchronized write logs and data replicas of different hotness on various media like NVM, SSD and remote storage</a:t>
            </a:r>
          </a:p>
          <a:p>
            <a:pPr lvl="1"/>
            <a:r>
              <a:rPr lang="en-US" dirty="0"/>
              <a:t>Write cache on NVM takes the form of per-process logs with variable-sized entries, replicated across the cluster</a:t>
            </a:r>
          </a:p>
          <a:p>
            <a:pPr lvl="1"/>
            <a:r>
              <a:rPr lang="en-US" dirty="0"/>
              <a:t>Read cache is kept in DRAM</a:t>
            </a:r>
          </a:p>
          <a:p>
            <a:pPr lvl="1"/>
            <a:r>
              <a:rPr lang="en-US" dirty="0"/>
              <a:t>When sharing FS states among processes, it implements a lease-based crash consistent cache coherence protocol to provide prefix crash consistency (similar to buffered durable linearizability)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48F3-9EDB-4044-8CEE-FB28E519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064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F2FD-59E4-4A2B-B7F9-CD9B0156B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5DC59-D569-4DC9-9D60-9D1A939A0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State-of-art systems make interesting trade-offs between the amount of process-private (DAX-</a:t>
            </a:r>
            <a:r>
              <a:rPr lang="en-US" altLang="zh-CN" dirty="0" err="1"/>
              <a:t>mmap</a:t>
            </a:r>
            <a:r>
              <a:rPr lang="en-US" altLang="zh-CN" dirty="0"/>
              <a:t>()ed) NVM per system call and the range of protection to serve their needs</a:t>
            </a:r>
          </a:p>
          <a:p>
            <a:pPr lvl="1"/>
            <a:r>
              <a:rPr lang="en-US" dirty="0"/>
              <a:t>Page, file, write cache, coffer, or the whole system</a:t>
            </a:r>
          </a:p>
          <a:p>
            <a:r>
              <a:rPr lang="en-US" dirty="0"/>
              <a:t>Reducing copying is a common effort among recent proposals,</a:t>
            </a:r>
            <a:r>
              <a:rPr lang="zh-CN" altLang="en-US" dirty="0"/>
              <a:t> </a:t>
            </a:r>
            <a:r>
              <a:rPr lang="en-US" altLang="zh-CN" dirty="0"/>
              <a:t>which is also a clever way of using NVM’s byte-addressability.</a:t>
            </a:r>
            <a:r>
              <a:rPr lang="en-US" dirty="0"/>
              <a:t> However, for applications with frequent reads/updates to staging data for I/O, DRAM’s even lower latency may outweigh the data copy overhead between DRAM and NVM</a:t>
            </a:r>
          </a:p>
          <a:p>
            <a:pPr lvl="1"/>
            <a:r>
              <a:rPr lang="en-US" dirty="0"/>
              <a:t>e.g. Assise’s read cache in DRAM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0429A3-16EF-4115-A2DF-CD8AC22B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916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570FB-C5DA-1F4C-9B51-33E9BD280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B9AE8-72F7-B34E-85D8-CE2001DD2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NVM in local synchronous I/O</a:t>
            </a:r>
          </a:p>
          <a:p>
            <a:pPr lvl="1"/>
            <a:r>
              <a:rPr lang="en-US" dirty="0"/>
              <a:t>Memory-mapped I/O</a:t>
            </a:r>
          </a:p>
          <a:p>
            <a:pPr lvl="1"/>
            <a:r>
              <a:rPr lang="en-US" dirty="0"/>
              <a:t>POSIX-style file operations</a:t>
            </a:r>
          </a:p>
          <a:p>
            <a:r>
              <a:rPr lang="en-US" dirty="0"/>
              <a:t>Distributed storage on NVM</a:t>
            </a:r>
          </a:p>
          <a:p>
            <a:pPr lvl="1"/>
            <a:r>
              <a:rPr lang="en-US" dirty="0"/>
              <a:t>Asynchronous I/O?</a:t>
            </a:r>
          </a:p>
          <a:p>
            <a:r>
              <a:rPr lang="en-US" dirty="0"/>
              <a:t>Reduce kernel intervention I/O on NVM</a:t>
            </a:r>
          </a:p>
          <a:p>
            <a:r>
              <a:rPr lang="en-US" dirty="0"/>
              <a:t>Some mixture of 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07DF7-A3D4-A04E-A90A-8761C50C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936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8715-D25E-934B-B1B4-5F785291A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on block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D18DB-7125-EA4D-97AD-9BE914751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POSIX-style file API</a:t>
            </a:r>
          </a:p>
          <a:p>
            <a:pPr lvl="1"/>
            <a:r>
              <a:rPr lang="en-US" dirty="0"/>
              <a:t>open(), seek(), read() and write() sys calls to access files</a:t>
            </a:r>
          </a:p>
          <a:p>
            <a:pPr lvl="1"/>
            <a:r>
              <a:rPr lang="en-US" dirty="0"/>
              <a:t>Interfaces like AIO for asynchronous accesses</a:t>
            </a:r>
          </a:p>
          <a:p>
            <a:pPr lvl="1"/>
            <a:r>
              <a:rPr lang="en-US" dirty="0"/>
              <a:t>File system checks access privilege of application(s) for protection</a:t>
            </a:r>
          </a:p>
          <a:p>
            <a:pPr lvl="1"/>
            <a:r>
              <a:rPr lang="en-US" dirty="0"/>
              <a:t>Easier to use: failure atomicity provided by FS; serialization of write()’s</a:t>
            </a:r>
          </a:p>
          <a:p>
            <a:r>
              <a:rPr lang="en-US" dirty="0" err="1"/>
              <a:t>mmap</a:t>
            </a:r>
            <a:r>
              <a:rPr lang="en-US" dirty="0"/>
              <a:t>-ed I/O</a:t>
            </a:r>
          </a:p>
          <a:p>
            <a:pPr lvl="1"/>
            <a:r>
              <a:rPr lang="en-US" dirty="0" err="1"/>
              <a:t>mmap</a:t>
            </a:r>
            <a:r>
              <a:rPr lang="en-US" dirty="0"/>
              <a:t>() maps a (chunk of a) file to the virtual address space of an application</a:t>
            </a:r>
          </a:p>
          <a:p>
            <a:pPr lvl="2"/>
            <a:r>
              <a:rPr lang="en-US" dirty="0"/>
              <a:t>Virtual address space is private to each process</a:t>
            </a:r>
          </a:p>
          <a:p>
            <a:pPr lvl="1"/>
            <a:r>
              <a:rPr lang="en-US" dirty="0"/>
              <a:t>Access with user-level store and load instructions, (almost) always synchronous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88303-E2B7-F645-AA11-A130711E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57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Memory-mapped I/O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2A8165E-6736-1247-A095-18B7EABC7773}"/>
              </a:ext>
            </a:extLst>
          </p:cNvPr>
          <p:cNvSpPr/>
          <p:nvPr/>
        </p:nvSpPr>
        <p:spPr>
          <a:xfrm>
            <a:off x="3799607" y="3218171"/>
            <a:ext cx="3468414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cache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5</a:t>
            </a:fld>
            <a:endParaRPr lang="en-US" dirty="0"/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7" idx="2"/>
            <a:endCxn id="9" idx="1"/>
          </p:cNvCxnSpPr>
          <p:nvPr/>
        </p:nvCxnSpPr>
        <p:spPr>
          <a:xfrm rot="5400000">
            <a:off x="4050131" y="2086586"/>
            <a:ext cx="1233158" cy="1734206"/>
          </a:xfrm>
          <a:prstGeom prst="curvedConnector4">
            <a:avLst>
              <a:gd name="adj1" fmla="val 35724"/>
              <a:gd name="adj2" fmla="val 12724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CBB7EEC-4F56-7249-8CEF-E00D5CF5B653}"/>
              </a:ext>
            </a:extLst>
          </p:cNvPr>
          <p:cNvSpPr txBox="1"/>
          <p:nvPr/>
        </p:nvSpPr>
        <p:spPr>
          <a:xfrm>
            <a:off x="1788949" y="29915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store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79307517-DC76-2C46-B060-2125D276D763}"/>
              </a:ext>
            </a:extLst>
          </p:cNvPr>
          <p:cNvSpPr/>
          <p:nvPr/>
        </p:nvSpPr>
        <p:spPr>
          <a:xfrm>
            <a:off x="3799606" y="5000003"/>
            <a:ext cx="3468414" cy="704193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storage</a:t>
            </a:r>
          </a:p>
        </p:txBody>
      </p:sp>
      <p:cxnSp>
        <p:nvCxnSpPr>
          <p:cNvPr id="28" name="Curved Connector 27">
            <a:extLst>
              <a:ext uri="{FF2B5EF4-FFF2-40B4-BE49-F238E27FC236}">
                <a16:creationId xmlns:a16="http://schemas.microsoft.com/office/drawing/2014/main" id="{F14B0A2B-C5C8-BE40-8D42-B2797194BE9F}"/>
              </a:ext>
            </a:extLst>
          </p:cNvPr>
          <p:cNvCxnSpPr>
            <a:cxnSpLocks/>
            <a:stCxn id="9" idx="2"/>
            <a:endCxn id="27" idx="1"/>
          </p:cNvCxnSpPr>
          <p:nvPr/>
        </p:nvCxnSpPr>
        <p:spPr>
          <a:xfrm rot="5400000">
            <a:off x="3951842" y="3770128"/>
            <a:ext cx="1429736" cy="1734208"/>
          </a:xfrm>
          <a:prstGeom prst="curvedConnector4">
            <a:avLst>
              <a:gd name="adj1" fmla="val 37687"/>
              <a:gd name="adj2" fmla="val 131929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6754073-648D-754A-9804-AA8EF5B6B64F}"/>
              </a:ext>
            </a:extLst>
          </p:cNvPr>
          <p:cNvSpPr txBox="1"/>
          <p:nvPr/>
        </p:nvSpPr>
        <p:spPr>
          <a:xfrm>
            <a:off x="138857" y="4676837"/>
            <a:ext cx="3083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write-back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(on sync() or simultaneously) </a:t>
            </a:r>
          </a:p>
        </p:txBody>
      </p: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97D20A10-15A9-4640-A39C-1E17E1FDE582}"/>
              </a:ext>
            </a:extLst>
          </p:cNvPr>
          <p:cNvCxnSpPr>
            <a:cxnSpLocks/>
            <a:stCxn id="27" idx="0"/>
            <a:endCxn id="9" idx="3"/>
          </p:cNvCxnSpPr>
          <p:nvPr/>
        </p:nvCxnSpPr>
        <p:spPr>
          <a:xfrm rot="5400000" flipH="1" flipV="1">
            <a:off x="5686050" y="3418032"/>
            <a:ext cx="1429735" cy="1734208"/>
          </a:xfrm>
          <a:prstGeom prst="curvedConnector4">
            <a:avLst>
              <a:gd name="adj1" fmla="val 20158"/>
              <a:gd name="adj2" fmla="val 151458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B0655B8B-EC49-184D-89F4-6AF7866B8926}"/>
              </a:ext>
            </a:extLst>
          </p:cNvPr>
          <p:cNvSpPr txBox="1"/>
          <p:nvPr/>
        </p:nvSpPr>
        <p:spPr>
          <a:xfrm>
            <a:off x="8109374" y="3815250"/>
            <a:ext cx="132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page fault</a:t>
            </a: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9" idx="0"/>
            <a:endCxn id="7" idx="3"/>
          </p:cNvCxnSpPr>
          <p:nvPr/>
        </p:nvCxnSpPr>
        <p:spPr>
          <a:xfrm rot="5400000" flipH="1" flipV="1">
            <a:off x="5353044" y="2264893"/>
            <a:ext cx="1134048" cy="772509"/>
          </a:xfrm>
          <a:prstGeom prst="curvedConnector4">
            <a:avLst>
              <a:gd name="adj1" fmla="val 18539"/>
              <a:gd name="adj2" fmla="val 336516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D51822E-2731-ED43-9DF2-B24598BFB010}"/>
              </a:ext>
            </a:extLst>
          </p:cNvPr>
          <p:cNvSpPr txBox="1"/>
          <p:nvPr/>
        </p:nvSpPr>
        <p:spPr>
          <a:xfrm>
            <a:off x="7571387" y="2557768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4E0F04A-48D8-0545-8239-74C6E34DF01A}"/>
              </a:ext>
            </a:extLst>
          </p:cNvPr>
          <p:cNvCxnSpPr>
            <a:cxnSpLocks/>
          </p:cNvCxnSpPr>
          <p:nvPr/>
        </p:nvCxnSpPr>
        <p:spPr>
          <a:xfrm flipV="1">
            <a:off x="749535" y="4693219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1499B8A2-B950-084E-BCCA-1F6E3728BCE9}"/>
              </a:ext>
            </a:extLst>
          </p:cNvPr>
          <p:cNvSpPr txBox="1"/>
          <p:nvPr/>
        </p:nvSpPr>
        <p:spPr>
          <a:xfrm>
            <a:off x="9455704" y="3168919"/>
            <a:ext cx="2519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DRAM</a:t>
            </a:r>
          </a:p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(byte-addressable)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4A719A6-FB4B-FF43-93D4-996D1786FD03}"/>
              </a:ext>
            </a:extLst>
          </p:cNvPr>
          <p:cNvSpPr txBox="1"/>
          <p:nvPr/>
        </p:nvSpPr>
        <p:spPr>
          <a:xfrm>
            <a:off x="9406467" y="5076700"/>
            <a:ext cx="261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</p:txBody>
      </p:sp>
    </p:spTree>
    <p:extLst>
      <p:ext uri="{BB962C8B-B14F-4D97-AF65-F5344CB8AC3E}">
        <p14:creationId xmlns:p14="http://schemas.microsoft.com/office/powerpoint/2010/main" val="24665018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6</a:t>
            </a:fld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1909877" y="2835059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cache</a:t>
            </a: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84AD363-2444-8448-BCA0-61F0191DA8F2}"/>
              </a:ext>
            </a:extLst>
          </p:cNvPr>
          <p:cNvSpPr/>
          <p:nvPr/>
        </p:nvSpPr>
        <p:spPr>
          <a:xfrm>
            <a:off x="4295254" y="2998786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429E99-B561-1C4A-B73B-2B73149B5494}"/>
              </a:ext>
            </a:extLst>
          </p:cNvPr>
          <p:cNvSpPr txBox="1"/>
          <p:nvPr/>
        </p:nvSpPr>
        <p:spPr>
          <a:xfrm>
            <a:off x="2418591" y="2223143"/>
            <a:ext cx="1209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2"/>
                </a:solidFill>
              </a:rPr>
              <a:t>DRAM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(~100ns)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C431C-2AB3-3548-A081-4E9BFC26BA33}"/>
              </a:ext>
            </a:extLst>
          </p:cNvPr>
          <p:cNvSpPr txBox="1"/>
          <p:nvPr/>
        </p:nvSpPr>
        <p:spPr>
          <a:xfrm>
            <a:off x="6150706" y="2188728"/>
            <a:ext cx="23602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Block device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(≥100μs, 180μs/4KB)</a:t>
            </a:r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10EC5EEB-326A-FC45-A761-3BD47871DAE0}"/>
              </a:ext>
            </a:extLst>
          </p:cNvPr>
          <p:cNvSpPr/>
          <p:nvPr/>
        </p:nvSpPr>
        <p:spPr>
          <a:xfrm>
            <a:off x="5967746" y="2998786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4194E19-0077-ED4E-8A28-8985B61704A2}"/>
              </a:ext>
            </a:extLst>
          </p:cNvPr>
          <p:cNvSpPr/>
          <p:nvPr/>
        </p:nvSpPr>
        <p:spPr>
          <a:xfrm>
            <a:off x="4678987" y="2893812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01A353-02C6-E140-B373-7135DB2EE4B1}"/>
              </a:ext>
            </a:extLst>
          </p:cNvPr>
          <p:cNvSpPr txBox="1"/>
          <p:nvPr/>
        </p:nvSpPr>
        <p:spPr>
          <a:xfrm>
            <a:off x="4669371" y="2253837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FEE03EE1-C440-204D-8ECC-91D0DFF8B6AE}"/>
              </a:ext>
            </a:extLst>
          </p:cNvPr>
          <p:cNvSpPr/>
          <p:nvPr/>
        </p:nvSpPr>
        <p:spPr>
          <a:xfrm>
            <a:off x="6344899" y="2835059"/>
            <a:ext cx="1874931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Write back to storage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422A466-7272-CC49-A7C8-0F5E25DF3587}"/>
              </a:ext>
            </a:extLst>
          </p:cNvPr>
          <p:cNvSpPr txBox="1"/>
          <p:nvPr/>
        </p:nvSpPr>
        <p:spPr>
          <a:xfrm>
            <a:off x="1164492" y="5759330"/>
            <a:ext cx="988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Reference: </a:t>
            </a:r>
            <a:r>
              <a:rPr lang="en-US" dirty="0">
                <a:hlinkClick r:id="rId3"/>
              </a:rPr>
              <a:t>https://ci.spdk.io/download/performance-reports/SPDK_nvme_bdev_perf_report_2104.pdf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1B3F4C2-F757-482A-965C-AF7C0ACD1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77386"/>
            <a:ext cx="10515600" cy="1165267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Note: page cache may get written back at the convenience of kernel/FS</a:t>
            </a:r>
          </a:p>
        </p:txBody>
      </p:sp>
    </p:spTree>
    <p:extLst>
      <p:ext uri="{BB962C8B-B14F-4D97-AF65-F5344CB8AC3E}">
        <p14:creationId xmlns:p14="http://schemas.microsoft.com/office/powerpoint/2010/main" val="10498456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Memory-mapped I/O (Linux)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D111FE-1DC5-6E48-BD8D-18B1FCBF444C}"/>
              </a:ext>
            </a:extLst>
          </p:cNvPr>
          <p:cNvSpPr/>
          <p:nvPr/>
        </p:nvSpPr>
        <p:spPr>
          <a:xfrm>
            <a:off x="4761303" y="1831136"/>
            <a:ext cx="1545020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7</a:t>
            </a:fld>
            <a:endParaRPr lang="en-US" dirty="0"/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7169001-2151-E940-83AD-6AD5D5084665}"/>
              </a:ext>
            </a:extLst>
          </p:cNvPr>
          <p:cNvCxnSpPr>
            <a:cxnSpLocks/>
            <a:stCxn id="7" idx="2"/>
            <a:endCxn id="27" idx="1"/>
          </p:cNvCxnSpPr>
          <p:nvPr/>
        </p:nvCxnSpPr>
        <p:spPr>
          <a:xfrm rot="5400000">
            <a:off x="3922502" y="1874857"/>
            <a:ext cx="1149059" cy="2073565"/>
          </a:xfrm>
          <a:prstGeom prst="curvedConnector4">
            <a:avLst>
              <a:gd name="adj1" fmla="val 32820"/>
              <a:gd name="adj2" fmla="val 111024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CBB7EEC-4F56-7249-8CEF-E00D5CF5B653}"/>
              </a:ext>
            </a:extLst>
          </p:cNvPr>
          <p:cNvSpPr txBox="1"/>
          <p:nvPr/>
        </p:nvSpPr>
        <p:spPr>
          <a:xfrm>
            <a:off x="1788949" y="2991557"/>
            <a:ext cx="209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store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79307517-DC76-2C46-B060-2125D276D763}"/>
              </a:ext>
            </a:extLst>
          </p:cNvPr>
          <p:cNvSpPr/>
          <p:nvPr/>
        </p:nvSpPr>
        <p:spPr>
          <a:xfrm>
            <a:off x="3460248" y="3091345"/>
            <a:ext cx="4545686" cy="789648"/>
          </a:xfrm>
          <a:prstGeom prst="roundRect">
            <a:avLst>
              <a:gd name="adj" fmla="val 36070"/>
            </a:avLst>
          </a:prstGeom>
          <a:noFill/>
          <a:ln w="19050">
            <a:solidFill>
              <a:srgbClr val="7030A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5FEC09BE-FFC2-A848-A0D7-DAFD38952288}"/>
              </a:ext>
            </a:extLst>
          </p:cNvPr>
          <p:cNvCxnSpPr>
            <a:cxnSpLocks/>
            <a:stCxn id="27" idx="0"/>
            <a:endCxn id="7" idx="3"/>
          </p:cNvCxnSpPr>
          <p:nvPr/>
        </p:nvCxnSpPr>
        <p:spPr>
          <a:xfrm rot="5400000" flipH="1" flipV="1">
            <a:off x="5516096" y="2301118"/>
            <a:ext cx="1007222" cy="573232"/>
          </a:xfrm>
          <a:prstGeom prst="curvedConnector4">
            <a:avLst>
              <a:gd name="adj1" fmla="val 18500"/>
              <a:gd name="adj2" fmla="val 383170"/>
            </a:avLst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D51822E-2731-ED43-9DF2-B24598BFB010}"/>
              </a:ext>
            </a:extLst>
          </p:cNvPr>
          <p:cNvSpPr txBox="1"/>
          <p:nvPr/>
        </p:nvSpPr>
        <p:spPr>
          <a:xfrm>
            <a:off x="7125370" y="2568258"/>
            <a:ext cx="204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load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32C320-764D-0B44-A7FC-43C7B057D0B1}"/>
              </a:ext>
            </a:extLst>
          </p:cNvPr>
          <p:cNvSpPr txBox="1"/>
          <p:nvPr/>
        </p:nvSpPr>
        <p:spPr>
          <a:xfrm>
            <a:off x="1369643" y="1497403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</a:rPr>
              <a:t>Output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27D2C1-3C25-024F-9058-27D6FDD5CA3A}"/>
              </a:ext>
            </a:extLst>
          </p:cNvPr>
          <p:cNvSpPr txBox="1"/>
          <p:nvPr/>
        </p:nvSpPr>
        <p:spPr>
          <a:xfrm>
            <a:off x="7485963" y="1497402"/>
            <a:ext cx="1606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E6C961-A7D5-834E-8835-35BA2182C095}"/>
              </a:ext>
            </a:extLst>
          </p:cNvPr>
          <p:cNvCxnSpPr>
            <a:cxnSpLocks/>
          </p:cNvCxnSpPr>
          <p:nvPr/>
        </p:nvCxnSpPr>
        <p:spPr>
          <a:xfrm flipV="1">
            <a:off x="740107" y="2494801"/>
            <a:ext cx="10341066" cy="5278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D9979FC-9AFC-DB4D-A907-094FC4AC0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9592"/>
            <a:ext cx="10515600" cy="2383283"/>
          </a:xfrm>
        </p:spPr>
        <p:txBody>
          <a:bodyPr>
            <a:normAutofit lnSpcReduction="10000"/>
          </a:bodyPr>
          <a:lstStyle/>
          <a:p>
            <a:pPr marL="285750" indent="-285750"/>
            <a:r>
              <a:rPr lang="en-US" dirty="0"/>
              <a:t>With file systems supporting Direct Access (DAX-)</a:t>
            </a:r>
            <a:r>
              <a:rPr lang="en-US" dirty="0" err="1"/>
              <a:t>mmap</a:t>
            </a:r>
            <a:r>
              <a:rPr lang="en-US" dirty="0"/>
              <a:t> (e.g. Ext4-DAX, XFS), CPU can access NVM with store and load instructions.</a:t>
            </a:r>
          </a:p>
          <a:p>
            <a:pPr marL="285750" indent="-285750"/>
            <a:r>
              <a:rPr lang="en-US" i="1" dirty="0"/>
              <a:t>Failure atomicity is non-trivial</a:t>
            </a:r>
            <a:r>
              <a:rPr lang="en-US" dirty="0"/>
              <a:t>:</a:t>
            </a:r>
            <a:endParaRPr lang="en-US" i="1" dirty="0"/>
          </a:p>
          <a:p>
            <a:pPr marL="742950" lvl="1" indent="-285750"/>
            <a:r>
              <a:rPr lang="en-US" dirty="0"/>
              <a:t>Failure-atomic </a:t>
            </a:r>
            <a:r>
              <a:rPr lang="en-US" dirty="0" err="1"/>
              <a:t>msync</a:t>
            </a:r>
            <a:r>
              <a:rPr lang="en-US" sz="1600" dirty="0"/>
              <a:t>[Park et al., EuroSys’13]</a:t>
            </a:r>
            <a:r>
              <a:rPr lang="en-US" dirty="0"/>
              <a:t>, atomic </a:t>
            </a:r>
            <a:r>
              <a:rPr lang="en-US" dirty="0" err="1"/>
              <a:t>mmap</a:t>
            </a:r>
            <a:r>
              <a:rPr lang="en-US" sz="1600" dirty="0"/>
              <a:t>[Xu and Swanson, FAST’16]</a:t>
            </a:r>
          </a:p>
          <a:p>
            <a:pPr marL="742950" lvl="1" indent="-285750"/>
            <a:r>
              <a:rPr lang="en-US" dirty="0"/>
              <a:t>General purpose systems: PMDK, persistent STMs, </a:t>
            </a:r>
            <a:r>
              <a:rPr lang="en-US" dirty="0" err="1"/>
              <a:t>iDo</a:t>
            </a:r>
            <a:r>
              <a:rPr lang="en-US" dirty="0"/>
              <a:t>, Montage, etc.</a:t>
            </a:r>
          </a:p>
          <a:p>
            <a:pPr marL="742950" lvl="1" indent="-285750"/>
            <a:r>
              <a:rPr lang="en-US" dirty="0"/>
              <a:t>Dozens of ad-hoc persistent data structures</a:t>
            </a:r>
            <a:endParaRPr lang="en-US" sz="2800" dirty="0"/>
          </a:p>
          <a:p>
            <a:pPr marL="285750" indent="-285750"/>
            <a:endParaRPr lang="en-US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EFD18C-B922-7345-89A0-5B028103C239}"/>
              </a:ext>
            </a:extLst>
          </p:cNvPr>
          <p:cNvSpPr txBox="1"/>
          <p:nvPr/>
        </p:nvSpPr>
        <p:spPr>
          <a:xfrm>
            <a:off x="9063087" y="2871746"/>
            <a:ext cx="2660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DRAM</a:t>
            </a:r>
            <a:r>
              <a:rPr lang="en-US" sz="2400" dirty="0">
                <a:solidFill>
                  <a:srgbClr val="7030A0"/>
                </a:solidFill>
              </a:rPr>
              <a:t>+NVM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Memory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(byte-addressable)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E02A11B-1991-1649-AB10-931C5A0F683F}"/>
              </a:ext>
            </a:extLst>
          </p:cNvPr>
          <p:cNvSpPr/>
          <p:nvPr/>
        </p:nvSpPr>
        <p:spPr>
          <a:xfrm>
            <a:off x="5999956" y="3160169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3618129" y="3160169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992BA3-4AE8-433E-85F9-511A43595829}"/>
              </a:ext>
            </a:extLst>
          </p:cNvPr>
          <p:cNvSpPr txBox="1"/>
          <p:nvPr/>
        </p:nvSpPr>
        <p:spPr>
          <a:xfrm>
            <a:off x="206063" y="5486400"/>
            <a:ext cx="883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less</a:t>
            </a:r>
          </a:p>
          <a:p>
            <a:pPr algn="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general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D14FFB5-FF42-44CC-92A7-7B9EA6C7C641}"/>
              </a:ext>
            </a:extLst>
          </p:cNvPr>
          <p:cNvSpPr/>
          <p:nvPr/>
        </p:nvSpPr>
        <p:spPr>
          <a:xfrm>
            <a:off x="1089382" y="5434885"/>
            <a:ext cx="217824" cy="830687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46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0B1A5-1401-CD4A-BC0D-173C331E8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of persistence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FB2A4C-5304-B14B-BBE1-B9C930CB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E02A11B-1991-1649-AB10-931C5A0F683F}"/>
              </a:ext>
            </a:extLst>
          </p:cNvPr>
          <p:cNvSpPr/>
          <p:nvPr/>
        </p:nvSpPr>
        <p:spPr>
          <a:xfrm>
            <a:off x="6187356" y="2287708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DF49D3-5CB8-5244-91F9-2DB08BD9FCAB}"/>
              </a:ext>
            </a:extLst>
          </p:cNvPr>
          <p:cNvSpPr/>
          <p:nvPr/>
        </p:nvSpPr>
        <p:spPr>
          <a:xfrm>
            <a:off x="1745754" y="2287708"/>
            <a:ext cx="2250780" cy="623484"/>
          </a:xfrm>
          <a:prstGeom prst="roundRect">
            <a:avLst>
              <a:gd name="adj" fmla="val 36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volatile indices</a:t>
            </a: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84AD363-2444-8448-BCA0-61F0191DA8F2}"/>
              </a:ext>
            </a:extLst>
          </p:cNvPr>
          <p:cNvSpPr/>
          <p:nvPr/>
        </p:nvSpPr>
        <p:spPr>
          <a:xfrm>
            <a:off x="4131131" y="2451435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AF1293-F8E5-A74D-9E87-DB5824EBA080}"/>
              </a:ext>
            </a:extLst>
          </p:cNvPr>
          <p:cNvSpPr txBox="1"/>
          <p:nvPr/>
        </p:nvSpPr>
        <p:spPr>
          <a:xfrm>
            <a:off x="453093" y="3169201"/>
            <a:ext cx="1280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56F5D53-2D33-044F-9698-B1283527E3E7}"/>
              </a:ext>
            </a:extLst>
          </p:cNvPr>
          <p:cNvSpPr/>
          <p:nvPr/>
        </p:nvSpPr>
        <p:spPr>
          <a:xfrm>
            <a:off x="6180777" y="3088293"/>
            <a:ext cx="1874931" cy="623484"/>
          </a:xfrm>
          <a:prstGeom prst="roundRect">
            <a:avLst>
              <a:gd name="adj" fmla="val 36070"/>
            </a:avLst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persistent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E194B169-21B1-7B47-8EB2-2F7A3F787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4175"/>
            <a:ext cx="10515600" cy="1892924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Probably the best we could hope for</a:t>
            </a:r>
          </a:p>
          <a:p>
            <a:pPr marL="285750" indent="-285750"/>
            <a:r>
              <a:rPr lang="en-US" dirty="0"/>
              <a:t>Only fits applications implementing memory-mapped I/O</a:t>
            </a:r>
          </a:p>
          <a:p>
            <a:pPr lvl="1"/>
            <a:r>
              <a:rPr lang="en-US" dirty="0"/>
              <a:t>Without sophisticated infrastructures for NVM, sync() and non-temporal store/load are usually the only tool to guarantee persistence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C431C-2AB3-3548-A081-4E9BFC26BA33}"/>
              </a:ext>
            </a:extLst>
          </p:cNvPr>
          <p:cNvSpPr txBox="1"/>
          <p:nvPr/>
        </p:nvSpPr>
        <p:spPr>
          <a:xfrm>
            <a:off x="6037482" y="1666033"/>
            <a:ext cx="2250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7030A0"/>
                </a:solidFill>
              </a:rPr>
              <a:t>NVM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(≥100ns, 50μs/4KB)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10EC5EEB-326A-FC45-A761-3BD47871DAE0}"/>
              </a:ext>
            </a:extLst>
          </p:cNvPr>
          <p:cNvSpPr/>
          <p:nvPr/>
        </p:nvSpPr>
        <p:spPr>
          <a:xfrm>
            <a:off x="5803623" y="2451435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4194E19-0077-ED4E-8A28-8985B61704A2}"/>
              </a:ext>
            </a:extLst>
          </p:cNvPr>
          <p:cNvSpPr/>
          <p:nvPr/>
        </p:nvSpPr>
        <p:spPr>
          <a:xfrm>
            <a:off x="4514864" y="2346461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877A8D-D793-F846-9199-A3D035890CCF}"/>
              </a:ext>
            </a:extLst>
          </p:cNvPr>
          <p:cNvSpPr txBox="1"/>
          <p:nvPr/>
        </p:nvSpPr>
        <p:spPr>
          <a:xfrm>
            <a:off x="681879" y="5977099"/>
            <a:ext cx="9759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Reference: Basic Performance Measurements of the Intel Optane DC Persistent Memory Module,</a:t>
            </a:r>
          </a:p>
          <a:p>
            <a:r>
              <a:rPr lang="en-US" dirty="0"/>
              <a:t>	</a:t>
            </a:r>
            <a:r>
              <a:rPr lang="en-US" dirty="0" err="1"/>
              <a:t>Izraelevitz</a:t>
            </a:r>
            <a:r>
              <a:rPr lang="en-US" dirty="0"/>
              <a:t> et al., </a:t>
            </a:r>
            <a:r>
              <a:rPr lang="en-US" dirty="0" err="1"/>
              <a:t>ArXiV</a:t>
            </a:r>
            <a:r>
              <a:rPr lang="en-US" dirty="0"/>
              <a:t>, Aug 2019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427E1F-5490-0E41-83AD-E4A628F93C9D}"/>
              </a:ext>
            </a:extLst>
          </p:cNvPr>
          <p:cNvSpPr txBox="1"/>
          <p:nvPr/>
        </p:nvSpPr>
        <p:spPr>
          <a:xfrm>
            <a:off x="2254468" y="1675792"/>
            <a:ext cx="1209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2"/>
                </a:solidFill>
              </a:rPr>
              <a:t>DRAM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(~100ns)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AEB57AD-8D4C-8741-95B8-17352F601C1F}"/>
              </a:ext>
            </a:extLst>
          </p:cNvPr>
          <p:cNvSpPr txBox="1"/>
          <p:nvPr/>
        </p:nvSpPr>
        <p:spPr>
          <a:xfrm>
            <a:off x="4505248" y="1706486"/>
            <a:ext cx="11658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s</a:t>
            </a:r>
            <a:r>
              <a:rPr lang="en-US" sz="1800" dirty="0" err="1"/>
              <a:t>yscall</a:t>
            </a:r>
            <a:endParaRPr lang="en-US" sz="1800" dirty="0"/>
          </a:p>
          <a:p>
            <a:pPr algn="ctr"/>
            <a:r>
              <a:rPr lang="en-US" dirty="0"/>
              <a:t>(~1μs (?))</a:t>
            </a:r>
          </a:p>
        </p:txBody>
      </p:sp>
      <p:sp>
        <p:nvSpPr>
          <p:cNvPr id="35" name="Cross 34">
            <a:extLst>
              <a:ext uri="{FF2B5EF4-FFF2-40B4-BE49-F238E27FC236}">
                <a16:creationId xmlns:a16="http://schemas.microsoft.com/office/drawing/2014/main" id="{F36AAE94-CF0D-234C-9769-23208DBF8EF2}"/>
              </a:ext>
            </a:extLst>
          </p:cNvPr>
          <p:cNvSpPr/>
          <p:nvPr/>
        </p:nvSpPr>
        <p:spPr>
          <a:xfrm>
            <a:off x="5799972" y="3253287"/>
            <a:ext cx="296028" cy="296028"/>
          </a:xfrm>
          <a:prstGeom prst="plus">
            <a:avLst>
              <a:gd name="adj" fmla="val 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BF987ED7-930B-AC49-A9A2-01E40C251B2D}"/>
              </a:ext>
            </a:extLst>
          </p:cNvPr>
          <p:cNvSpPr/>
          <p:nvPr/>
        </p:nvSpPr>
        <p:spPr>
          <a:xfrm>
            <a:off x="4511213" y="3148313"/>
            <a:ext cx="1201054" cy="505974"/>
          </a:xfrm>
          <a:prstGeom prst="roundRect">
            <a:avLst>
              <a:gd name="adj" fmla="val 36070"/>
            </a:avLst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sync()</a:t>
            </a:r>
          </a:p>
        </p:txBody>
      </p:sp>
    </p:spTree>
    <p:extLst>
      <p:ext uri="{BB962C8B-B14F-4D97-AF65-F5344CB8AC3E}">
        <p14:creationId xmlns:p14="http://schemas.microsoft.com/office/powerpoint/2010/main" val="508249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ED42C-BCDA-4923-B92C-F3EE68F00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Memory-mapped I/O on NVM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74D88-8473-48F3-8D1E-92BCBCFA0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Nova</a:t>
            </a:r>
            <a:r>
              <a:rPr lang="en-US" sz="1800" dirty="0"/>
              <a:t>[Xu and Swanson, FAST’16] </a:t>
            </a:r>
            <a:r>
              <a:rPr lang="en-US" dirty="0"/>
              <a:t>allocates copy-on-write replica pages for atomicity</a:t>
            </a:r>
          </a:p>
          <a:p>
            <a:pPr lvl="1"/>
            <a:r>
              <a:rPr lang="en-US" dirty="0"/>
              <a:t>It copies replica data back to the original on </a:t>
            </a:r>
            <a:r>
              <a:rPr lang="en-US" dirty="0" err="1"/>
              <a:t>msync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Replica pages are always on NVM</a:t>
            </a:r>
          </a:p>
          <a:p>
            <a:r>
              <a:rPr lang="en-US" dirty="0"/>
              <a:t>Are these really the best choices?</a:t>
            </a:r>
          </a:p>
          <a:p>
            <a:pPr lvl="1"/>
            <a:r>
              <a:rPr lang="en-US" dirty="0"/>
              <a:t>Remap pages to replace original with replica? (</a:t>
            </a:r>
            <a:r>
              <a:rPr lang="en-US" dirty="0" err="1"/>
              <a:t>nvramdisk</a:t>
            </a:r>
            <a:r>
              <a:rPr lang="en-US" sz="1800" dirty="0"/>
              <a:t>[Jung et al., ToC’16]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Put (some) replica pages in DRAM?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5BB13-53D2-48A1-8309-53E26F04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1BEE-E133-1946-AB9B-6213367C9EE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518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</TotalTime>
  <Words>2065</Words>
  <Application>Microsoft Office PowerPoint</Application>
  <PresentationFormat>Widescreen</PresentationFormat>
  <Paragraphs>356</Paragraphs>
  <Slides>28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Improving I/O on fast, byte-addressable NVM</vt:lpstr>
      <vt:lpstr>Goal</vt:lpstr>
      <vt:lpstr>Outline</vt:lpstr>
      <vt:lpstr>I/O on block devices</vt:lpstr>
      <vt:lpstr>Memory-mapped I/O (Linux)</vt:lpstr>
      <vt:lpstr>Latency of persistence</vt:lpstr>
      <vt:lpstr>Memory-mapped I/O (Linux)</vt:lpstr>
      <vt:lpstr>Latency of persistence</vt:lpstr>
      <vt:lpstr>Memory-mapped I/O on NVM</vt:lpstr>
      <vt:lpstr>POSIX file operations (Linux)</vt:lpstr>
      <vt:lpstr>Latency of persistence</vt:lpstr>
      <vt:lpstr>POSIX file operations (Linux)</vt:lpstr>
      <vt:lpstr>POSIX read()/write() examples in C</vt:lpstr>
      <vt:lpstr>peek() and patch() [Kim et al., APSys’20]</vt:lpstr>
      <vt:lpstr>POSIX file operations (Linux)</vt:lpstr>
      <vt:lpstr>POSIX file operations (Linux)</vt:lpstr>
      <vt:lpstr>Latency of persistence</vt:lpstr>
      <vt:lpstr>Latency of persistence</vt:lpstr>
      <vt:lpstr>Asynchronous I/O with DMA</vt:lpstr>
      <vt:lpstr>Latency of persistence</vt:lpstr>
      <vt:lpstr>Latency of persistence</vt:lpstr>
      <vt:lpstr>Latency of persistence</vt:lpstr>
      <vt:lpstr>Distributed storage on NVM</vt:lpstr>
      <vt:lpstr>User-space FS and storage</vt:lpstr>
      <vt:lpstr>User-space FS and storage on NVM</vt:lpstr>
      <vt:lpstr>Some mixture of all</vt:lpstr>
      <vt:lpstr>Some mixture of all</vt:lpstr>
      <vt:lpstr>Observations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I/O on fast, byte-addressable NVM</dc:title>
  <dc:creator>Wen, Haosen</dc:creator>
  <cp:lastModifiedBy>Hensen Wen</cp:lastModifiedBy>
  <cp:revision>1</cp:revision>
  <dcterms:created xsi:type="dcterms:W3CDTF">2021-10-11T18:45:55Z</dcterms:created>
  <dcterms:modified xsi:type="dcterms:W3CDTF">2021-10-15T17:49:10Z</dcterms:modified>
</cp:coreProperties>
</file>