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257" r:id="rId3"/>
    <p:sldId id="344" r:id="rId4"/>
    <p:sldId id="258" r:id="rId5"/>
    <p:sldId id="283" r:id="rId6"/>
    <p:sldId id="260" r:id="rId7"/>
    <p:sldId id="262" r:id="rId8"/>
    <p:sldId id="331" r:id="rId9"/>
    <p:sldId id="285" r:id="rId10"/>
    <p:sldId id="286" r:id="rId11"/>
    <p:sldId id="263" r:id="rId12"/>
    <p:sldId id="287" r:id="rId13"/>
    <p:sldId id="289" r:id="rId14"/>
    <p:sldId id="325" r:id="rId15"/>
    <p:sldId id="288" r:id="rId16"/>
    <p:sldId id="294" r:id="rId17"/>
    <p:sldId id="306" r:id="rId18"/>
    <p:sldId id="302" r:id="rId19"/>
    <p:sldId id="300" r:id="rId20"/>
    <p:sldId id="266" r:id="rId21"/>
    <p:sldId id="299" r:id="rId22"/>
    <p:sldId id="336" r:id="rId23"/>
    <p:sldId id="339" r:id="rId24"/>
    <p:sldId id="337" r:id="rId25"/>
    <p:sldId id="335" r:id="rId26"/>
    <p:sldId id="308" r:id="rId27"/>
    <p:sldId id="340" r:id="rId28"/>
    <p:sldId id="345" r:id="rId29"/>
    <p:sldId id="269" r:id="rId30"/>
    <p:sldId id="323" r:id="rId31"/>
    <p:sldId id="319" r:id="rId32"/>
    <p:sldId id="322" r:id="rId33"/>
    <p:sldId id="271" r:id="rId34"/>
    <p:sldId id="273" r:id="rId35"/>
    <p:sldId id="326" r:id="rId36"/>
    <p:sldId id="274" r:id="rId37"/>
    <p:sldId id="275" r:id="rId38"/>
    <p:sldId id="276" r:id="rId39"/>
    <p:sldId id="278" r:id="rId40"/>
    <p:sldId id="328" r:id="rId41"/>
    <p:sldId id="327" r:id="rId42"/>
    <p:sldId id="346" r:id="rId43"/>
    <p:sldId id="330" r:id="rId44"/>
    <p:sldId id="342" r:id="rId45"/>
    <p:sldId id="351" r:id="rId46"/>
    <p:sldId id="282" r:id="rId47"/>
    <p:sldId id="284" r:id="rId48"/>
    <p:sldId id="353" r:id="rId49"/>
    <p:sldId id="352" r:id="rId5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Unicode MS"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Unicode MS" charset="0"/>
      </a:defRPr>
    </a:lvl5pPr>
    <a:lvl6pPr marL="2286000" algn="l" defTabSz="914400" rtl="0" eaLnBrk="1" latinLnBrk="0" hangingPunct="1">
      <a:defRPr kern="1200">
        <a:solidFill>
          <a:schemeClr val="bg1"/>
        </a:solidFill>
        <a:latin typeface="Calibri" pitchFamily="32" charset="0"/>
        <a:ea typeface="+mn-ea"/>
        <a:cs typeface="Arial Unicode MS" charset="0"/>
      </a:defRPr>
    </a:lvl6pPr>
    <a:lvl7pPr marL="2743200" algn="l" defTabSz="914400" rtl="0" eaLnBrk="1" latinLnBrk="0" hangingPunct="1">
      <a:defRPr kern="1200">
        <a:solidFill>
          <a:schemeClr val="bg1"/>
        </a:solidFill>
        <a:latin typeface="Calibri" pitchFamily="32" charset="0"/>
        <a:ea typeface="+mn-ea"/>
        <a:cs typeface="Arial Unicode MS" charset="0"/>
      </a:defRPr>
    </a:lvl7pPr>
    <a:lvl8pPr marL="3200400" algn="l" defTabSz="914400" rtl="0" eaLnBrk="1" latinLnBrk="0" hangingPunct="1">
      <a:defRPr kern="1200">
        <a:solidFill>
          <a:schemeClr val="bg1"/>
        </a:solidFill>
        <a:latin typeface="Calibri" pitchFamily="32" charset="0"/>
        <a:ea typeface="+mn-ea"/>
        <a:cs typeface="Arial Unicode MS" charset="0"/>
      </a:defRPr>
    </a:lvl8pPr>
    <a:lvl9pPr marL="3657600" algn="l" defTabSz="914400" rtl="0" eaLnBrk="1" latinLnBrk="0" hangingPunct="1">
      <a:defRPr kern="1200">
        <a:solidFill>
          <a:schemeClr val="bg1"/>
        </a:solidFill>
        <a:latin typeface="Calibri" pitchFamily="32"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9900"/>
    <a:srgbClr val="FF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3153" autoAdjust="0"/>
  </p:normalViewPr>
  <p:slideViewPr>
    <p:cSldViewPr>
      <p:cViewPr varScale="1">
        <p:scale>
          <a:sx n="77" d="100"/>
          <a:sy n="77" d="100"/>
        </p:scale>
        <p:origin x="-94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062"/>
    </p:cViewPr>
  </p:sorterViewPr>
  <p:notesViewPr>
    <p:cSldViewPr>
      <p:cViewPr varScale="1">
        <p:scale>
          <a:sx n="63" d="100"/>
          <a:sy n="63" d="100"/>
        </p:scale>
        <p:origin x="-249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F02A3-9EDE-475A-AD78-5205423BC62A}" type="doc">
      <dgm:prSet loTypeId="urn:microsoft.com/office/officeart/2005/8/layout/process5" loCatId="process" qsTypeId="urn:microsoft.com/office/officeart/2005/8/quickstyle/simple3" qsCatId="simple" csTypeId="urn:microsoft.com/office/officeart/2005/8/colors/accent2_2" csCatId="accent2" phldr="1"/>
      <dgm:spPr/>
      <dgm:t>
        <a:bodyPr/>
        <a:lstStyle/>
        <a:p>
          <a:endParaRPr lang="es-ES"/>
        </a:p>
      </dgm:t>
    </dgm:pt>
    <dgm:pt modelId="{432CF0AF-6BEC-413A-8A63-812A33AD6EB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ca-ES" sz="2000" b="1" cap="small" baseline="0" dirty="0" err="1" smtClean="0"/>
            <a:t>Tokenizer</a:t>
          </a:r>
          <a:endParaRPr lang="es-ES" sz="2000" b="1" cap="small" baseline="0" dirty="0"/>
        </a:p>
      </dgm:t>
    </dgm:pt>
    <dgm:pt modelId="{FE6965EC-D394-4900-B1F4-CCABFA7BEE07}" type="parTrans" cxnId="{99D82088-96FB-41B9-B7AE-FEC88B3F05F6}">
      <dgm:prSet/>
      <dgm:spPr/>
      <dgm:t>
        <a:bodyPr/>
        <a:lstStyle/>
        <a:p>
          <a:endParaRPr lang="es-ES"/>
        </a:p>
      </dgm:t>
    </dgm:pt>
    <dgm:pt modelId="{DA2A818C-8E8F-4158-99D7-448314A2BE43}" type="sibTrans" cxnId="{99D82088-96FB-41B9-B7AE-FEC88B3F05F6}">
      <dgm:prSet/>
      <dgm:spPr>
        <a:solidFill>
          <a:schemeClr val="accent6">
            <a:lumMod val="50000"/>
          </a:schemeClr>
        </a:solidFill>
      </dgm:spPr>
      <dgm:t>
        <a:bodyPr/>
        <a:lstStyle/>
        <a:p>
          <a:endParaRPr lang="es-ES"/>
        </a:p>
      </dgm:t>
    </dgm:pt>
    <dgm:pt modelId="{C237F6C4-41D8-4400-93A7-442B83E4DDC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ca-ES" sz="2000" b="1" cap="small" baseline="0" dirty="0" err="1" smtClean="0"/>
            <a:t>Morph</a:t>
          </a:r>
          <a:r>
            <a:rPr lang="ca-ES" sz="2000" b="1" cap="small" baseline="0" dirty="0" smtClean="0"/>
            <a:t>. </a:t>
          </a:r>
          <a:r>
            <a:rPr lang="ca-ES" sz="2000" b="1" cap="small" baseline="0" dirty="0" err="1" smtClean="0"/>
            <a:t>analysis</a:t>
          </a:r>
          <a:endParaRPr lang="es-ES" sz="2000" b="1" cap="small" baseline="0" dirty="0"/>
        </a:p>
      </dgm:t>
    </dgm:pt>
    <dgm:pt modelId="{1AC1698C-75D3-47DA-AA20-17DF6FB56C79}" type="parTrans" cxnId="{BD061318-7F5F-4F4A-B44A-43F7A856EB0B}">
      <dgm:prSet/>
      <dgm:spPr/>
      <dgm:t>
        <a:bodyPr/>
        <a:lstStyle/>
        <a:p>
          <a:endParaRPr lang="es-ES"/>
        </a:p>
      </dgm:t>
    </dgm:pt>
    <dgm:pt modelId="{76A734C1-FD52-411D-AEBC-B434381BDDE2}" type="sibTrans" cxnId="{BD061318-7F5F-4F4A-B44A-43F7A856EB0B}">
      <dgm:prSet/>
      <dgm:spPr>
        <a:solidFill>
          <a:schemeClr val="accent6">
            <a:lumMod val="50000"/>
          </a:schemeClr>
        </a:solidFill>
      </dgm:spPr>
      <dgm:t>
        <a:bodyPr/>
        <a:lstStyle/>
        <a:p>
          <a:endParaRPr lang="es-ES"/>
        </a:p>
      </dgm:t>
    </dgm:pt>
    <dgm:pt modelId="{19DBB696-7A53-4615-B0A1-F33D864D0EE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ca-ES" sz="2000" b="1" cap="small" baseline="0" dirty="0" err="1" smtClean="0"/>
            <a:t>Spell</a:t>
          </a:r>
          <a:r>
            <a:rPr lang="ca-ES" sz="2000" b="1" cap="small" baseline="0" dirty="0" smtClean="0"/>
            <a:t> </a:t>
          </a:r>
          <a:r>
            <a:rPr lang="ca-ES" sz="2000" b="1" cap="small" baseline="0" dirty="0" err="1" smtClean="0"/>
            <a:t>checking</a:t>
          </a:r>
          <a:endParaRPr lang="es-ES" sz="2000" b="1" cap="small" baseline="0" dirty="0"/>
        </a:p>
      </dgm:t>
    </dgm:pt>
    <dgm:pt modelId="{8FB06D0E-C8A0-47AE-A998-62AC2135DF1E}" type="parTrans" cxnId="{E2F960A1-7821-4A3E-83CF-33806E9BA582}">
      <dgm:prSet/>
      <dgm:spPr/>
      <dgm:t>
        <a:bodyPr/>
        <a:lstStyle/>
        <a:p>
          <a:endParaRPr lang="es-ES"/>
        </a:p>
      </dgm:t>
    </dgm:pt>
    <dgm:pt modelId="{5AE006A1-F763-4D3E-9554-7EF714C3301B}" type="sibTrans" cxnId="{E2F960A1-7821-4A3E-83CF-33806E9BA582}">
      <dgm:prSet/>
      <dgm:spPr>
        <a:solidFill>
          <a:schemeClr val="accent6">
            <a:lumMod val="50000"/>
          </a:schemeClr>
        </a:solidFill>
      </dgm:spPr>
      <dgm:t>
        <a:bodyPr/>
        <a:lstStyle/>
        <a:p>
          <a:endParaRPr lang="es-ES"/>
        </a:p>
      </dgm:t>
    </dgm:pt>
    <dgm:pt modelId="{D3FA91F1-6F98-4AB4-B5B3-B18EDC6A9CB0}">
      <dgm:prSet phldrT="[Text]" custT="1"/>
      <dgm:spPr/>
      <dgm:t>
        <a:bodyPr/>
        <a:lstStyle/>
        <a:p>
          <a:r>
            <a:rPr lang="ca-ES" sz="2000" b="1" cap="small" baseline="0" dirty="0" smtClean="0"/>
            <a:t>Content </a:t>
          </a:r>
          <a:r>
            <a:rPr lang="ca-ES" sz="2000" b="1" cap="small" baseline="0" dirty="0" err="1" smtClean="0"/>
            <a:t>matching</a:t>
          </a:r>
          <a:endParaRPr lang="es-ES" sz="2000" b="1" cap="small" baseline="0" dirty="0"/>
        </a:p>
      </dgm:t>
    </dgm:pt>
    <dgm:pt modelId="{DBDB8661-1822-4B24-BDAA-845E692F2FAF}" type="parTrans" cxnId="{89AACE23-B5F2-4040-8D54-E810B13B95C0}">
      <dgm:prSet/>
      <dgm:spPr/>
      <dgm:t>
        <a:bodyPr/>
        <a:lstStyle/>
        <a:p>
          <a:endParaRPr lang="es-ES"/>
        </a:p>
      </dgm:t>
    </dgm:pt>
    <dgm:pt modelId="{2F3315AA-F4CD-4629-853A-8D5246231762}" type="sibTrans" cxnId="{89AACE23-B5F2-4040-8D54-E810B13B95C0}">
      <dgm:prSet/>
      <dgm:spPr>
        <a:solidFill>
          <a:schemeClr val="accent6">
            <a:lumMod val="50000"/>
          </a:schemeClr>
        </a:solidFill>
      </dgm:spPr>
      <dgm:t>
        <a:bodyPr/>
        <a:lstStyle/>
        <a:p>
          <a:endParaRPr lang="es-ES"/>
        </a:p>
      </dgm:t>
    </dgm:pt>
    <dgm:pt modelId="{0979474C-4018-45D3-B31E-94F24114FD02}">
      <dgm:prSet phldrT="[Text]" custT="1"/>
      <dgm:spPr/>
      <dgm:t>
        <a:bodyPr/>
        <a:lstStyle/>
        <a:p>
          <a:r>
            <a:rPr lang="ca-ES" sz="2000" b="1" cap="small" baseline="0" dirty="0" err="1" smtClean="0"/>
            <a:t>Customized</a:t>
          </a:r>
          <a:r>
            <a:rPr lang="ca-ES" sz="2000" b="1" cap="small" baseline="0" dirty="0" smtClean="0"/>
            <a:t> </a:t>
          </a:r>
          <a:r>
            <a:rPr lang="ca-ES" sz="2000" b="1" cap="small" baseline="0" dirty="0" err="1" smtClean="0"/>
            <a:t>specific</a:t>
          </a:r>
          <a:r>
            <a:rPr lang="ca-ES" sz="2000" b="1" cap="small" baseline="0" dirty="0" smtClean="0"/>
            <a:t> </a:t>
          </a:r>
          <a:r>
            <a:rPr lang="ca-ES" sz="2000" b="1" cap="small" baseline="0" dirty="0" err="1" smtClean="0"/>
            <a:t>checking</a:t>
          </a:r>
          <a:endParaRPr lang="es-ES" sz="2000" b="1" cap="small" baseline="0" dirty="0"/>
        </a:p>
      </dgm:t>
    </dgm:pt>
    <dgm:pt modelId="{9456E5C5-5E8D-45B2-9F4C-06FABB4F08E5}" type="parTrans" cxnId="{75E94279-568C-4306-88AD-09110D8AC953}">
      <dgm:prSet/>
      <dgm:spPr/>
      <dgm:t>
        <a:bodyPr/>
        <a:lstStyle/>
        <a:p>
          <a:endParaRPr lang="es-ES"/>
        </a:p>
      </dgm:t>
    </dgm:pt>
    <dgm:pt modelId="{4A5F2F27-2692-4B7B-BEDC-0D79420D0F01}" type="sibTrans" cxnId="{75E94279-568C-4306-88AD-09110D8AC953}">
      <dgm:prSet/>
      <dgm:spPr>
        <a:solidFill>
          <a:schemeClr val="accent6">
            <a:lumMod val="50000"/>
          </a:schemeClr>
        </a:solidFill>
      </dgm:spPr>
      <dgm:t>
        <a:bodyPr/>
        <a:lstStyle/>
        <a:p>
          <a:endParaRPr lang="es-ES"/>
        </a:p>
      </dgm:t>
    </dgm:pt>
    <dgm:pt modelId="{5F52835F-2BB7-47A1-883C-797C24B1E0A0}">
      <dgm:prSet phldrT="[Text]" custT="1"/>
      <dgm:spPr/>
      <dgm:t>
        <a:bodyPr/>
        <a:lstStyle/>
        <a:p>
          <a:r>
            <a:rPr lang="ca-ES" sz="2000" b="1" cap="small" baseline="0" dirty="0" smtClean="0"/>
            <a:t>General content </a:t>
          </a:r>
          <a:r>
            <a:rPr lang="ca-ES" sz="2000" b="1" cap="small" baseline="0" dirty="0" err="1" smtClean="0"/>
            <a:t>evaluation</a:t>
          </a:r>
          <a:endParaRPr lang="es-ES" sz="2000" b="1" cap="small" baseline="0" dirty="0"/>
        </a:p>
      </dgm:t>
    </dgm:pt>
    <dgm:pt modelId="{F5A404EB-5D69-4EC2-85D9-A8261F1C9C1D}" type="parTrans" cxnId="{7F566A3A-D3CD-4768-A171-DDD87A5E6D7C}">
      <dgm:prSet/>
      <dgm:spPr/>
      <dgm:t>
        <a:bodyPr/>
        <a:lstStyle/>
        <a:p>
          <a:endParaRPr lang="es-ES"/>
        </a:p>
      </dgm:t>
    </dgm:pt>
    <dgm:pt modelId="{3FFD10E5-1FE0-4AED-8C8A-8215EE0E62DD}" type="sibTrans" cxnId="{7F566A3A-D3CD-4768-A171-DDD87A5E6D7C}">
      <dgm:prSet/>
      <dgm:spPr/>
      <dgm:t>
        <a:bodyPr/>
        <a:lstStyle/>
        <a:p>
          <a:endParaRPr lang="es-ES"/>
        </a:p>
      </dgm:t>
    </dgm:pt>
    <dgm:pt modelId="{F9781ACA-0A41-4196-9D18-BF0B7F008783}">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ca-ES" sz="2000" b="1" cap="small" baseline="0" dirty="0" err="1" smtClean="0"/>
            <a:t>Grammar</a:t>
          </a:r>
          <a:r>
            <a:rPr lang="ca-ES" sz="2000" b="1" cap="small" baseline="0" dirty="0" smtClean="0"/>
            <a:t> </a:t>
          </a:r>
          <a:r>
            <a:rPr lang="ca-ES" sz="2000" b="1" cap="small" baseline="0" dirty="0" err="1" smtClean="0"/>
            <a:t>checking</a:t>
          </a:r>
          <a:endParaRPr lang="es-ES" sz="2000" b="1" cap="small" baseline="0" dirty="0"/>
        </a:p>
      </dgm:t>
    </dgm:pt>
    <dgm:pt modelId="{468D0D23-BDF5-4CEB-94C7-90ACFBFC080D}" type="parTrans" cxnId="{3AF38557-C749-4739-824E-AB2068C6E1F6}">
      <dgm:prSet/>
      <dgm:spPr/>
      <dgm:t>
        <a:bodyPr/>
        <a:lstStyle/>
        <a:p>
          <a:endParaRPr lang="es-ES"/>
        </a:p>
      </dgm:t>
    </dgm:pt>
    <dgm:pt modelId="{B395DD9E-9D27-4D03-8D85-51AF813F7EFA}" type="sibTrans" cxnId="{3AF38557-C749-4739-824E-AB2068C6E1F6}">
      <dgm:prSet/>
      <dgm:spPr>
        <a:solidFill>
          <a:schemeClr val="accent6">
            <a:lumMod val="50000"/>
          </a:schemeClr>
        </a:solidFill>
      </dgm:spPr>
      <dgm:t>
        <a:bodyPr/>
        <a:lstStyle/>
        <a:p>
          <a:endParaRPr lang="es-ES"/>
        </a:p>
      </dgm:t>
    </dgm:pt>
    <dgm:pt modelId="{34041D32-FE44-419D-B78F-CC9650199B02}">
      <dgm:prSet phldrT="[Text]" custT="1"/>
      <dgm:spPr>
        <a:blipFill rotWithShape="0">
          <a:blip xmlns:r="http://schemas.openxmlformats.org/officeDocument/2006/relationships" r:embed="rId1"/>
          <a:stretch>
            <a:fillRect/>
          </a:stretch>
        </a:blipFill>
      </dgm:spPr>
      <dgm:t>
        <a:bodyPr/>
        <a:lstStyle/>
        <a:p>
          <a:endParaRPr lang="es-ES" sz="2000" dirty="0"/>
        </a:p>
      </dgm:t>
    </dgm:pt>
    <dgm:pt modelId="{2EEB7830-C06C-4972-9495-26F4C0D3E996}" type="parTrans" cxnId="{0D3B18B0-038E-4661-AE83-4D4CF8DD3914}">
      <dgm:prSet/>
      <dgm:spPr/>
      <dgm:t>
        <a:bodyPr/>
        <a:lstStyle/>
        <a:p>
          <a:endParaRPr lang="es-ES"/>
        </a:p>
      </dgm:t>
    </dgm:pt>
    <dgm:pt modelId="{AEDFA712-BEC8-4E83-BFF7-AC4E6DD1EF77}" type="sibTrans" cxnId="{0D3B18B0-038E-4661-AE83-4D4CF8DD3914}">
      <dgm:prSet/>
      <dgm:spPr>
        <a:solidFill>
          <a:schemeClr val="accent6">
            <a:lumMod val="50000"/>
          </a:schemeClr>
        </a:solidFill>
      </dgm:spPr>
      <dgm:t>
        <a:bodyPr/>
        <a:lstStyle/>
        <a:p>
          <a:endParaRPr lang="es-ES"/>
        </a:p>
      </dgm:t>
    </dgm:pt>
    <dgm:pt modelId="{4660619F-DA80-4CF9-A917-3485A6F41A1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ca-ES" sz="2000" b="1" cap="small" baseline="0" dirty="0" err="1" smtClean="0"/>
            <a:t>Specific</a:t>
          </a:r>
          <a:r>
            <a:rPr lang="ca-ES" sz="2000" b="1" cap="small" baseline="0" dirty="0" smtClean="0"/>
            <a:t> </a:t>
          </a:r>
          <a:r>
            <a:rPr lang="ca-ES" sz="2000" b="1" cap="small" baseline="0" dirty="0" err="1" smtClean="0"/>
            <a:t>form</a:t>
          </a:r>
          <a:r>
            <a:rPr lang="ca-ES" sz="2000" b="1" cap="small" baseline="0" dirty="0" smtClean="0"/>
            <a:t> </a:t>
          </a:r>
          <a:r>
            <a:rPr lang="ca-ES" sz="2000" b="1" cap="small" baseline="0" dirty="0" err="1" smtClean="0"/>
            <a:t>checking</a:t>
          </a:r>
          <a:endParaRPr lang="es-ES" sz="2000" b="1" cap="small" baseline="0" dirty="0"/>
        </a:p>
      </dgm:t>
    </dgm:pt>
    <dgm:pt modelId="{85C33FFB-1171-4637-A4E4-EADCB8BFCBB5}" type="parTrans" cxnId="{3EB492B6-1B9E-4204-8BCC-F7CE745CE4A4}">
      <dgm:prSet/>
      <dgm:spPr/>
      <dgm:t>
        <a:bodyPr/>
        <a:lstStyle/>
        <a:p>
          <a:endParaRPr lang="es-ES"/>
        </a:p>
      </dgm:t>
    </dgm:pt>
    <dgm:pt modelId="{E4A501A2-2FD7-4B17-9560-65ABC053967A}" type="sibTrans" cxnId="{3EB492B6-1B9E-4204-8BCC-F7CE745CE4A4}">
      <dgm:prSet/>
      <dgm:spPr>
        <a:solidFill>
          <a:schemeClr val="accent6">
            <a:lumMod val="50000"/>
          </a:schemeClr>
        </a:solidFill>
      </dgm:spPr>
      <dgm:t>
        <a:bodyPr/>
        <a:lstStyle/>
        <a:p>
          <a:endParaRPr lang="es-ES"/>
        </a:p>
      </dgm:t>
    </dgm:pt>
    <dgm:pt modelId="{A6AA8F17-5139-45B8-9B6A-CFE439E6C41A}" type="pres">
      <dgm:prSet presAssocID="{4E8F02A3-9EDE-475A-AD78-5205423BC62A}" presName="diagram" presStyleCnt="0">
        <dgm:presLayoutVars>
          <dgm:dir/>
          <dgm:resizeHandles val="exact"/>
        </dgm:presLayoutVars>
      </dgm:prSet>
      <dgm:spPr/>
      <dgm:t>
        <a:bodyPr/>
        <a:lstStyle/>
        <a:p>
          <a:endParaRPr lang="es-ES"/>
        </a:p>
      </dgm:t>
    </dgm:pt>
    <dgm:pt modelId="{098F2A38-3D6C-4E50-BE2C-F0F190E2F7D9}" type="pres">
      <dgm:prSet presAssocID="{432CF0AF-6BEC-413A-8A63-812A33AD6EBE}" presName="node" presStyleLbl="node1" presStyleIdx="0" presStyleCnt="9" custLinFactNeighborX="2707">
        <dgm:presLayoutVars>
          <dgm:bulletEnabled val="1"/>
        </dgm:presLayoutVars>
      </dgm:prSet>
      <dgm:spPr/>
      <dgm:t>
        <a:bodyPr/>
        <a:lstStyle/>
        <a:p>
          <a:endParaRPr lang="es-ES"/>
        </a:p>
      </dgm:t>
    </dgm:pt>
    <dgm:pt modelId="{558BBC05-FC21-4B32-8E42-FF9C816E02E3}" type="pres">
      <dgm:prSet presAssocID="{DA2A818C-8E8F-4158-99D7-448314A2BE43}" presName="sibTrans" presStyleLbl="sibTrans2D1" presStyleIdx="0" presStyleCnt="8"/>
      <dgm:spPr/>
      <dgm:t>
        <a:bodyPr/>
        <a:lstStyle/>
        <a:p>
          <a:endParaRPr lang="es-ES"/>
        </a:p>
      </dgm:t>
    </dgm:pt>
    <dgm:pt modelId="{F6263423-7EF6-4156-8E19-90D9FA3E50BE}" type="pres">
      <dgm:prSet presAssocID="{DA2A818C-8E8F-4158-99D7-448314A2BE43}" presName="connectorText" presStyleLbl="sibTrans2D1" presStyleIdx="0" presStyleCnt="8"/>
      <dgm:spPr/>
      <dgm:t>
        <a:bodyPr/>
        <a:lstStyle/>
        <a:p>
          <a:endParaRPr lang="es-ES"/>
        </a:p>
      </dgm:t>
    </dgm:pt>
    <dgm:pt modelId="{1B0E9822-F6A1-4EE3-B8CE-6A53D08325A0}" type="pres">
      <dgm:prSet presAssocID="{C237F6C4-41D8-4400-93A7-442B83E4DDC2}" presName="node" presStyleLbl="node1" presStyleIdx="1" presStyleCnt="9">
        <dgm:presLayoutVars>
          <dgm:bulletEnabled val="1"/>
        </dgm:presLayoutVars>
      </dgm:prSet>
      <dgm:spPr/>
      <dgm:t>
        <a:bodyPr/>
        <a:lstStyle/>
        <a:p>
          <a:endParaRPr lang="es-ES"/>
        </a:p>
      </dgm:t>
    </dgm:pt>
    <dgm:pt modelId="{A98744A7-D09C-4AB1-9BBD-6C65C2D58738}" type="pres">
      <dgm:prSet presAssocID="{76A734C1-FD52-411D-AEBC-B434381BDDE2}" presName="sibTrans" presStyleLbl="sibTrans2D1" presStyleIdx="1" presStyleCnt="8"/>
      <dgm:spPr/>
      <dgm:t>
        <a:bodyPr/>
        <a:lstStyle/>
        <a:p>
          <a:endParaRPr lang="es-ES"/>
        </a:p>
      </dgm:t>
    </dgm:pt>
    <dgm:pt modelId="{1E88DD46-2FF1-4116-BFB0-6C7551DA1657}" type="pres">
      <dgm:prSet presAssocID="{76A734C1-FD52-411D-AEBC-B434381BDDE2}" presName="connectorText" presStyleLbl="sibTrans2D1" presStyleIdx="1" presStyleCnt="8"/>
      <dgm:spPr/>
      <dgm:t>
        <a:bodyPr/>
        <a:lstStyle/>
        <a:p>
          <a:endParaRPr lang="es-ES"/>
        </a:p>
      </dgm:t>
    </dgm:pt>
    <dgm:pt modelId="{13F77A2C-880A-4CDB-B7E9-BD5DFB1FDF08}" type="pres">
      <dgm:prSet presAssocID="{19DBB696-7A53-4615-B0A1-F33D864D0EE7}" presName="node" presStyleLbl="node1" presStyleIdx="2" presStyleCnt="9">
        <dgm:presLayoutVars>
          <dgm:bulletEnabled val="1"/>
        </dgm:presLayoutVars>
      </dgm:prSet>
      <dgm:spPr/>
      <dgm:t>
        <a:bodyPr/>
        <a:lstStyle/>
        <a:p>
          <a:endParaRPr lang="es-ES"/>
        </a:p>
      </dgm:t>
    </dgm:pt>
    <dgm:pt modelId="{3883E95A-5E2A-4D27-976A-D18E35600A72}" type="pres">
      <dgm:prSet presAssocID="{5AE006A1-F763-4D3E-9554-7EF714C3301B}" presName="sibTrans" presStyleLbl="sibTrans2D1" presStyleIdx="2" presStyleCnt="8"/>
      <dgm:spPr/>
      <dgm:t>
        <a:bodyPr/>
        <a:lstStyle/>
        <a:p>
          <a:endParaRPr lang="es-ES"/>
        </a:p>
      </dgm:t>
    </dgm:pt>
    <dgm:pt modelId="{D3F939BF-5B2A-4998-95DF-CA85A8A97809}" type="pres">
      <dgm:prSet presAssocID="{5AE006A1-F763-4D3E-9554-7EF714C3301B}" presName="connectorText" presStyleLbl="sibTrans2D1" presStyleIdx="2" presStyleCnt="8"/>
      <dgm:spPr/>
      <dgm:t>
        <a:bodyPr/>
        <a:lstStyle/>
        <a:p>
          <a:endParaRPr lang="es-ES"/>
        </a:p>
      </dgm:t>
    </dgm:pt>
    <dgm:pt modelId="{E20B8C25-07D9-490D-B52E-68D15BE2FA56}" type="pres">
      <dgm:prSet presAssocID="{F9781ACA-0A41-4196-9D18-BF0B7F008783}" presName="node" presStyleLbl="node1" presStyleIdx="3" presStyleCnt="9">
        <dgm:presLayoutVars>
          <dgm:bulletEnabled val="1"/>
        </dgm:presLayoutVars>
      </dgm:prSet>
      <dgm:spPr/>
      <dgm:t>
        <a:bodyPr/>
        <a:lstStyle/>
        <a:p>
          <a:endParaRPr lang="es-ES"/>
        </a:p>
      </dgm:t>
    </dgm:pt>
    <dgm:pt modelId="{4EE3EA25-8E67-4BBA-9981-34308B32E117}" type="pres">
      <dgm:prSet presAssocID="{B395DD9E-9D27-4D03-8D85-51AF813F7EFA}" presName="sibTrans" presStyleLbl="sibTrans2D1" presStyleIdx="3" presStyleCnt="8"/>
      <dgm:spPr/>
      <dgm:t>
        <a:bodyPr/>
        <a:lstStyle/>
        <a:p>
          <a:endParaRPr lang="es-ES"/>
        </a:p>
      </dgm:t>
    </dgm:pt>
    <dgm:pt modelId="{5278C96E-5264-47CB-8C57-E4BDC36878FC}" type="pres">
      <dgm:prSet presAssocID="{B395DD9E-9D27-4D03-8D85-51AF813F7EFA}" presName="connectorText" presStyleLbl="sibTrans2D1" presStyleIdx="3" presStyleCnt="8"/>
      <dgm:spPr/>
      <dgm:t>
        <a:bodyPr/>
        <a:lstStyle/>
        <a:p>
          <a:endParaRPr lang="es-ES"/>
        </a:p>
      </dgm:t>
    </dgm:pt>
    <dgm:pt modelId="{33FF4307-1A8D-48F2-82A2-11AF02BB565F}" type="pres">
      <dgm:prSet presAssocID="{34041D32-FE44-419D-B78F-CC9650199B02}" presName="node" presStyleLbl="node1" presStyleIdx="4" presStyleCnt="9">
        <dgm:presLayoutVars>
          <dgm:bulletEnabled val="1"/>
        </dgm:presLayoutVars>
      </dgm:prSet>
      <dgm:spPr/>
      <dgm:t>
        <a:bodyPr/>
        <a:lstStyle/>
        <a:p>
          <a:endParaRPr lang="es-ES"/>
        </a:p>
      </dgm:t>
    </dgm:pt>
    <dgm:pt modelId="{F2B2A7CD-8005-47A3-8385-420C985BA571}" type="pres">
      <dgm:prSet presAssocID="{AEDFA712-BEC8-4E83-BFF7-AC4E6DD1EF77}" presName="sibTrans" presStyleLbl="sibTrans2D1" presStyleIdx="4" presStyleCnt="8"/>
      <dgm:spPr/>
      <dgm:t>
        <a:bodyPr/>
        <a:lstStyle/>
        <a:p>
          <a:endParaRPr lang="es-ES"/>
        </a:p>
      </dgm:t>
    </dgm:pt>
    <dgm:pt modelId="{41E60094-F272-4C4B-A813-8AE8469C1AD5}" type="pres">
      <dgm:prSet presAssocID="{AEDFA712-BEC8-4E83-BFF7-AC4E6DD1EF77}" presName="connectorText" presStyleLbl="sibTrans2D1" presStyleIdx="4" presStyleCnt="8"/>
      <dgm:spPr/>
      <dgm:t>
        <a:bodyPr/>
        <a:lstStyle/>
        <a:p>
          <a:endParaRPr lang="es-ES"/>
        </a:p>
      </dgm:t>
    </dgm:pt>
    <dgm:pt modelId="{EAAAEF49-A259-4748-A9C0-3E4BBC90E8F1}" type="pres">
      <dgm:prSet presAssocID="{D3FA91F1-6F98-4AB4-B5B3-B18EDC6A9CB0}" presName="node" presStyleLbl="node1" presStyleIdx="5" presStyleCnt="9" custLinFactX="43317" custLinFactY="63464" custLinFactNeighborX="100000" custLinFactNeighborY="100000">
        <dgm:presLayoutVars>
          <dgm:bulletEnabled val="1"/>
        </dgm:presLayoutVars>
      </dgm:prSet>
      <dgm:spPr/>
      <dgm:t>
        <a:bodyPr/>
        <a:lstStyle/>
        <a:p>
          <a:endParaRPr lang="es-ES"/>
        </a:p>
      </dgm:t>
    </dgm:pt>
    <dgm:pt modelId="{20DB2BE4-2A41-4E7D-9E3E-33EB159AA092}" type="pres">
      <dgm:prSet presAssocID="{2F3315AA-F4CD-4629-853A-8D5246231762}" presName="sibTrans" presStyleLbl="sibTrans2D1" presStyleIdx="5" presStyleCnt="8"/>
      <dgm:spPr/>
      <dgm:t>
        <a:bodyPr/>
        <a:lstStyle/>
        <a:p>
          <a:endParaRPr lang="es-ES"/>
        </a:p>
      </dgm:t>
    </dgm:pt>
    <dgm:pt modelId="{353E65A6-B958-4D86-AC1A-C54F471BB8CA}" type="pres">
      <dgm:prSet presAssocID="{2F3315AA-F4CD-4629-853A-8D5246231762}" presName="connectorText" presStyleLbl="sibTrans2D1" presStyleIdx="5" presStyleCnt="8"/>
      <dgm:spPr/>
      <dgm:t>
        <a:bodyPr/>
        <a:lstStyle/>
        <a:p>
          <a:endParaRPr lang="es-ES"/>
        </a:p>
      </dgm:t>
    </dgm:pt>
    <dgm:pt modelId="{822DFC4D-991E-4599-8001-A3871CEC6DB7}" type="pres">
      <dgm:prSet presAssocID="{0979474C-4018-45D3-B31E-94F24114FD02}" presName="node" presStyleLbl="node1" presStyleIdx="6" presStyleCnt="9" custLinFactX="45126" custLinFactY="63464" custLinFactNeighborX="100000" custLinFactNeighborY="100000">
        <dgm:presLayoutVars>
          <dgm:bulletEnabled val="1"/>
        </dgm:presLayoutVars>
      </dgm:prSet>
      <dgm:spPr/>
      <dgm:t>
        <a:bodyPr/>
        <a:lstStyle/>
        <a:p>
          <a:endParaRPr lang="es-ES"/>
        </a:p>
      </dgm:t>
    </dgm:pt>
    <dgm:pt modelId="{BE3548AA-9899-4903-9F40-EB8FDEBD2EA6}" type="pres">
      <dgm:prSet presAssocID="{4A5F2F27-2692-4B7B-BEDC-0D79420D0F01}" presName="sibTrans" presStyleLbl="sibTrans2D1" presStyleIdx="6" presStyleCnt="8"/>
      <dgm:spPr/>
      <dgm:t>
        <a:bodyPr/>
        <a:lstStyle/>
        <a:p>
          <a:endParaRPr lang="es-ES"/>
        </a:p>
      </dgm:t>
    </dgm:pt>
    <dgm:pt modelId="{B70252F9-163C-4D45-984C-B24CBE9416D8}" type="pres">
      <dgm:prSet presAssocID="{4A5F2F27-2692-4B7B-BEDC-0D79420D0F01}" presName="connectorText" presStyleLbl="sibTrans2D1" presStyleIdx="6" presStyleCnt="8"/>
      <dgm:spPr/>
      <dgm:t>
        <a:bodyPr/>
        <a:lstStyle/>
        <a:p>
          <a:endParaRPr lang="es-ES"/>
        </a:p>
      </dgm:t>
    </dgm:pt>
    <dgm:pt modelId="{598E9BF2-DF5D-4EF7-A24C-B533ED596798}" type="pres">
      <dgm:prSet presAssocID="{4660619F-DA80-4CF9-A917-3485A6F41A14}" presName="node" presStyleLbl="node1" presStyleIdx="7" presStyleCnt="9" custLinFactX="40653" custLinFactY="63464" custLinFactNeighborX="100000" custLinFactNeighborY="100000">
        <dgm:presLayoutVars>
          <dgm:bulletEnabled val="1"/>
        </dgm:presLayoutVars>
      </dgm:prSet>
      <dgm:spPr/>
      <dgm:t>
        <a:bodyPr/>
        <a:lstStyle/>
        <a:p>
          <a:endParaRPr lang="es-ES"/>
        </a:p>
      </dgm:t>
    </dgm:pt>
    <dgm:pt modelId="{7F922794-1B81-4110-9CE5-9E3C2211AE17}" type="pres">
      <dgm:prSet presAssocID="{E4A501A2-2FD7-4B17-9560-65ABC053967A}" presName="sibTrans" presStyleLbl="sibTrans2D1" presStyleIdx="7" presStyleCnt="8"/>
      <dgm:spPr/>
      <dgm:t>
        <a:bodyPr/>
        <a:lstStyle/>
        <a:p>
          <a:endParaRPr lang="es-ES"/>
        </a:p>
      </dgm:t>
    </dgm:pt>
    <dgm:pt modelId="{D3507093-161F-42DD-AFFC-1EB9C247F463}" type="pres">
      <dgm:prSet presAssocID="{E4A501A2-2FD7-4B17-9560-65ABC053967A}" presName="connectorText" presStyleLbl="sibTrans2D1" presStyleIdx="7" presStyleCnt="8"/>
      <dgm:spPr/>
      <dgm:t>
        <a:bodyPr/>
        <a:lstStyle/>
        <a:p>
          <a:endParaRPr lang="es-ES"/>
        </a:p>
      </dgm:t>
    </dgm:pt>
    <dgm:pt modelId="{BC084DB5-9EFF-494E-A3A0-4FAAC3444354}" type="pres">
      <dgm:prSet presAssocID="{5F52835F-2BB7-47A1-883C-797C24B1E0A0}" presName="node" presStyleLbl="node1" presStyleIdx="8" presStyleCnt="9" custLinFactNeighborX="-5285" custLinFactNeighborY="-3203">
        <dgm:presLayoutVars>
          <dgm:bulletEnabled val="1"/>
        </dgm:presLayoutVars>
      </dgm:prSet>
      <dgm:spPr/>
      <dgm:t>
        <a:bodyPr/>
        <a:lstStyle/>
        <a:p>
          <a:endParaRPr lang="es-ES"/>
        </a:p>
      </dgm:t>
    </dgm:pt>
  </dgm:ptLst>
  <dgm:cxnLst>
    <dgm:cxn modelId="{0A1EF312-020D-4846-AFDE-CF86FB4D73D5}" type="presOf" srcId="{F9781ACA-0A41-4196-9D18-BF0B7F008783}" destId="{E20B8C25-07D9-490D-B52E-68D15BE2FA56}" srcOrd="0" destOrd="0" presId="urn:microsoft.com/office/officeart/2005/8/layout/process5"/>
    <dgm:cxn modelId="{19E5EA14-4C36-4531-8BCC-ABE5126BDB9A}" type="presOf" srcId="{76A734C1-FD52-411D-AEBC-B434381BDDE2}" destId="{A98744A7-D09C-4AB1-9BBD-6C65C2D58738}" srcOrd="0" destOrd="0" presId="urn:microsoft.com/office/officeart/2005/8/layout/process5"/>
    <dgm:cxn modelId="{11CBA390-74E6-4AE1-B985-FA3E488C030C}" type="presOf" srcId="{76A734C1-FD52-411D-AEBC-B434381BDDE2}" destId="{1E88DD46-2FF1-4116-BFB0-6C7551DA1657}" srcOrd="1" destOrd="0" presId="urn:microsoft.com/office/officeart/2005/8/layout/process5"/>
    <dgm:cxn modelId="{9251E1ED-9259-4B3F-98A8-4C38C4AC28F3}" type="presOf" srcId="{5AE006A1-F763-4D3E-9554-7EF714C3301B}" destId="{3883E95A-5E2A-4D27-976A-D18E35600A72}" srcOrd="0" destOrd="0" presId="urn:microsoft.com/office/officeart/2005/8/layout/process5"/>
    <dgm:cxn modelId="{A9459894-82C7-4966-B01D-4E19228CB74B}" type="presOf" srcId="{C237F6C4-41D8-4400-93A7-442B83E4DDC2}" destId="{1B0E9822-F6A1-4EE3-B8CE-6A53D08325A0}" srcOrd="0" destOrd="0" presId="urn:microsoft.com/office/officeart/2005/8/layout/process5"/>
    <dgm:cxn modelId="{B71D2A2A-A5F9-41CE-AADA-3F0D7E7F9F75}" type="presOf" srcId="{DA2A818C-8E8F-4158-99D7-448314A2BE43}" destId="{558BBC05-FC21-4B32-8E42-FF9C816E02E3}" srcOrd="0" destOrd="0" presId="urn:microsoft.com/office/officeart/2005/8/layout/process5"/>
    <dgm:cxn modelId="{D04989C8-D5E6-4C0A-B7A4-070CA9D2AB9B}" type="presOf" srcId="{34041D32-FE44-419D-B78F-CC9650199B02}" destId="{33FF4307-1A8D-48F2-82A2-11AF02BB565F}" srcOrd="0" destOrd="0" presId="urn:microsoft.com/office/officeart/2005/8/layout/process5"/>
    <dgm:cxn modelId="{1A21844A-89FB-4165-9FF5-7519A351A0AA}" type="presOf" srcId="{2F3315AA-F4CD-4629-853A-8D5246231762}" destId="{353E65A6-B958-4D86-AC1A-C54F471BB8CA}" srcOrd="1" destOrd="0" presId="urn:microsoft.com/office/officeart/2005/8/layout/process5"/>
    <dgm:cxn modelId="{FAC56365-A1D0-4177-AAFC-1A4ADACCB47C}" type="presOf" srcId="{5F52835F-2BB7-47A1-883C-797C24B1E0A0}" destId="{BC084DB5-9EFF-494E-A3A0-4FAAC3444354}" srcOrd="0" destOrd="0" presId="urn:microsoft.com/office/officeart/2005/8/layout/process5"/>
    <dgm:cxn modelId="{F0189611-1737-4EB0-8FA4-81C041B82452}" type="presOf" srcId="{4A5F2F27-2692-4B7B-BEDC-0D79420D0F01}" destId="{B70252F9-163C-4D45-984C-B24CBE9416D8}" srcOrd="1" destOrd="0" presId="urn:microsoft.com/office/officeart/2005/8/layout/process5"/>
    <dgm:cxn modelId="{89AACE23-B5F2-4040-8D54-E810B13B95C0}" srcId="{4E8F02A3-9EDE-475A-AD78-5205423BC62A}" destId="{D3FA91F1-6F98-4AB4-B5B3-B18EDC6A9CB0}" srcOrd="5" destOrd="0" parTransId="{DBDB8661-1822-4B24-BDAA-845E692F2FAF}" sibTransId="{2F3315AA-F4CD-4629-853A-8D5246231762}"/>
    <dgm:cxn modelId="{7F566A3A-D3CD-4768-A171-DDD87A5E6D7C}" srcId="{4E8F02A3-9EDE-475A-AD78-5205423BC62A}" destId="{5F52835F-2BB7-47A1-883C-797C24B1E0A0}" srcOrd="8" destOrd="0" parTransId="{F5A404EB-5D69-4EC2-85D9-A8261F1C9C1D}" sibTransId="{3FFD10E5-1FE0-4AED-8C8A-8215EE0E62DD}"/>
    <dgm:cxn modelId="{54ADB15E-C3FC-4386-B46A-451968D8343C}" type="presOf" srcId="{5AE006A1-F763-4D3E-9554-7EF714C3301B}" destId="{D3F939BF-5B2A-4998-95DF-CA85A8A97809}" srcOrd="1" destOrd="0" presId="urn:microsoft.com/office/officeart/2005/8/layout/process5"/>
    <dgm:cxn modelId="{99D82088-96FB-41B9-B7AE-FEC88B3F05F6}" srcId="{4E8F02A3-9EDE-475A-AD78-5205423BC62A}" destId="{432CF0AF-6BEC-413A-8A63-812A33AD6EBE}" srcOrd="0" destOrd="0" parTransId="{FE6965EC-D394-4900-B1F4-CCABFA7BEE07}" sibTransId="{DA2A818C-8E8F-4158-99D7-448314A2BE43}"/>
    <dgm:cxn modelId="{629D8266-547D-4CE3-A3B2-B9BEECF4DBAB}" type="presOf" srcId="{AEDFA712-BEC8-4E83-BFF7-AC4E6DD1EF77}" destId="{41E60094-F272-4C4B-A813-8AE8469C1AD5}" srcOrd="1" destOrd="0" presId="urn:microsoft.com/office/officeart/2005/8/layout/process5"/>
    <dgm:cxn modelId="{3AF38557-C749-4739-824E-AB2068C6E1F6}" srcId="{4E8F02A3-9EDE-475A-AD78-5205423BC62A}" destId="{F9781ACA-0A41-4196-9D18-BF0B7F008783}" srcOrd="3" destOrd="0" parTransId="{468D0D23-BDF5-4CEB-94C7-90ACFBFC080D}" sibTransId="{B395DD9E-9D27-4D03-8D85-51AF813F7EFA}"/>
    <dgm:cxn modelId="{353E1684-EDF5-4246-AFD5-1B3CA5A2082F}" type="presOf" srcId="{E4A501A2-2FD7-4B17-9560-65ABC053967A}" destId="{D3507093-161F-42DD-AFFC-1EB9C247F463}" srcOrd="1" destOrd="0" presId="urn:microsoft.com/office/officeart/2005/8/layout/process5"/>
    <dgm:cxn modelId="{E2F960A1-7821-4A3E-83CF-33806E9BA582}" srcId="{4E8F02A3-9EDE-475A-AD78-5205423BC62A}" destId="{19DBB696-7A53-4615-B0A1-F33D864D0EE7}" srcOrd="2" destOrd="0" parTransId="{8FB06D0E-C8A0-47AE-A998-62AC2135DF1E}" sibTransId="{5AE006A1-F763-4D3E-9554-7EF714C3301B}"/>
    <dgm:cxn modelId="{75E94279-568C-4306-88AD-09110D8AC953}" srcId="{4E8F02A3-9EDE-475A-AD78-5205423BC62A}" destId="{0979474C-4018-45D3-B31E-94F24114FD02}" srcOrd="6" destOrd="0" parTransId="{9456E5C5-5E8D-45B2-9F4C-06FABB4F08E5}" sibTransId="{4A5F2F27-2692-4B7B-BEDC-0D79420D0F01}"/>
    <dgm:cxn modelId="{91C93831-0BDC-4451-8381-0062E7FC7FE3}" type="presOf" srcId="{B395DD9E-9D27-4D03-8D85-51AF813F7EFA}" destId="{4EE3EA25-8E67-4BBA-9981-34308B32E117}" srcOrd="0" destOrd="0" presId="urn:microsoft.com/office/officeart/2005/8/layout/process5"/>
    <dgm:cxn modelId="{228F56A4-E292-41ED-982C-061BA09B1D91}" type="presOf" srcId="{4660619F-DA80-4CF9-A917-3485A6F41A14}" destId="{598E9BF2-DF5D-4EF7-A24C-B533ED596798}" srcOrd="0" destOrd="0" presId="urn:microsoft.com/office/officeart/2005/8/layout/process5"/>
    <dgm:cxn modelId="{BD061318-7F5F-4F4A-B44A-43F7A856EB0B}" srcId="{4E8F02A3-9EDE-475A-AD78-5205423BC62A}" destId="{C237F6C4-41D8-4400-93A7-442B83E4DDC2}" srcOrd="1" destOrd="0" parTransId="{1AC1698C-75D3-47DA-AA20-17DF6FB56C79}" sibTransId="{76A734C1-FD52-411D-AEBC-B434381BDDE2}"/>
    <dgm:cxn modelId="{87AA97A8-3F14-4904-A8B9-802D9851137A}" type="presOf" srcId="{0979474C-4018-45D3-B31E-94F24114FD02}" destId="{822DFC4D-991E-4599-8001-A3871CEC6DB7}" srcOrd="0" destOrd="0" presId="urn:microsoft.com/office/officeart/2005/8/layout/process5"/>
    <dgm:cxn modelId="{934DB206-2C99-4455-A9F6-6DB5ADDD5D51}" type="presOf" srcId="{4E8F02A3-9EDE-475A-AD78-5205423BC62A}" destId="{A6AA8F17-5139-45B8-9B6A-CFE439E6C41A}" srcOrd="0" destOrd="0" presId="urn:microsoft.com/office/officeart/2005/8/layout/process5"/>
    <dgm:cxn modelId="{3EB492B6-1B9E-4204-8BCC-F7CE745CE4A4}" srcId="{4E8F02A3-9EDE-475A-AD78-5205423BC62A}" destId="{4660619F-DA80-4CF9-A917-3485A6F41A14}" srcOrd="7" destOrd="0" parTransId="{85C33FFB-1171-4637-A4E4-EADCB8BFCBB5}" sibTransId="{E4A501A2-2FD7-4B17-9560-65ABC053967A}"/>
    <dgm:cxn modelId="{5651B3E6-A4EF-4201-B45C-6917DB7A41FE}" type="presOf" srcId="{AEDFA712-BEC8-4E83-BFF7-AC4E6DD1EF77}" destId="{F2B2A7CD-8005-47A3-8385-420C985BA571}" srcOrd="0" destOrd="0" presId="urn:microsoft.com/office/officeart/2005/8/layout/process5"/>
    <dgm:cxn modelId="{80CED6DC-6111-48C8-AA4F-D75224125225}" type="presOf" srcId="{19DBB696-7A53-4615-B0A1-F33D864D0EE7}" destId="{13F77A2C-880A-4CDB-B7E9-BD5DFB1FDF08}" srcOrd="0" destOrd="0" presId="urn:microsoft.com/office/officeart/2005/8/layout/process5"/>
    <dgm:cxn modelId="{0D3B18B0-038E-4661-AE83-4D4CF8DD3914}" srcId="{4E8F02A3-9EDE-475A-AD78-5205423BC62A}" destId="{34041D32-FE44-419D-B78F-CC9650199B02}" srcOrd="4" destOrd="0" parTransId="{2EEB7830-C06C-4972-9495-26F4C0D3E996}" sibTransId="{AEDFA712-BEC8-4E83-BFF7-AC4E6DD1EF77}"/>
    <dgm:cxn modelId="{A8A97C8D-11A8-43C5-A8ED-EC2D3D85F407}" type="presOf" srcId="{2F3315AA-F4CD-4629-853A-8D5246231762}" destId="{20DB2BE4-2A41-4E7D-9E3E-33EB159AA092}" srcOrd="0" destOrd="0" presId="urn:microsoft.com/office/officeart/2005/8/layout/process5"/>
    <dgm:cxn modelId="{90A193B6-B98E-4E22-ADF2-236DF07D52A9}" type="presOf" srcId="{432CF0AF-6BEC-413A-8A63-812A33AD6EBE}" destId="{098F2A38-3D6C-4E50-BE2C-F0F190E2F7D9}" srcOrd="0" destOrd="0" presId="urn:microsoft.com/office/officeart/2005/8/layout/process5"/>
    <dgm:cxn modelId="{DD85B89F-9524-4FC9-8A86-DA1E9801620E}" type="presOf" srcId="{E4A501A2-2FD7-4B17-9560-65ABC053967A}" destId="{7F922794-1B81-4110-9CE5-9E3C2211AE17}" srcOrd="0" destOrd="0" presId="urn:microsoft.com/office/officeart/2005/8/layout/process5"/>
    <dgm:cxn modelId="{283F5D20-0D96-4935-A12E-1840CB3D4A51}" type="presOf" srcId="{DA2A818C-8E8F-4158-99D7-448314A2BE43}" destId="{F6263423-7EF6-4156-8E19-90D9FA3E50BE}" srcOrd="1" destOrd="0" presId="urn:microsoft.com/office/officeart/2005/8/layout/process5"/>
    <dgm:cxn modelId="{8B967746-B63D-4CFA-B0F8-E41C89CFE873}" type="presOf" srcId="{4A5F2F27-2692-4B7B-BEDC-0D79420D0F01}" destId="{BE3548AA-9899-4903-9F40-EB8FDEBD2EA6}" srcOrd="0" destOrd="0" presId="urn:microsoft.com/office/officeart/2005/8/layout/process5"/>
    <dgm:cxn modelId="{A7C05B50-4CE6-4BE2-A5B1-E08321DEF0D3}" type="presOf" srcId="{B395DD9E-9D27-4D03-8D85-51AF813F7EFA}" destId="{5278C96E-5264-47CB-8C57-E4BDC36878FC}" srcOrd="1" destOrd="0" presId="urn:microsoft.com/office/officeart/2005/8/layout/process5"/>
    <dgm:cxn modelId="{5A963A3A-8BF0-46C6-A361-73B88B4B8051}" type="presOf" srcId="{D3FA91F1-6F98-4AB4-B5B3-B18EDC6A9CB0}" destId="{EAAAEF49-A259-4748-A9C0-3E4BBC90E8F1}" srcOrd="0" destOrd="0" presId="urn:microsoft.com/office/officeart/2005/8/layout/process5"/>
    <dgm:cxn modelId="{97E98D48-A8FC-4B10-A1FA-A2D5A1B5C977}" type="presParOf" srcId="{A6AA8F17-5139-45B8-9B6A-CFE439E6C41A}" destId="{098F2A38-3D6C-4E50-BE2C-F0F190E2F7D9}" srcOrd="0" destOrd="0" presId="urn:microsoft.com/office/officeart/2005/8/layout/process5"/>
    <dgm:cxn modelId="{01C0BD16-CBFD-436F-91B7-C94B84C94FFC}" type="presParOf" srcId="{A6AA8F17-5139-45B8-9B6A-CFE439E6C41A}" destId="{558BBC05-FC21-4B32-8E42-FF9C816E02E3}" srcOrd="1" destOrd="0" presId="urn:microsoft.com/office/officeart/2005/8/layout/process5"/>
    <dgm:cxn modelId="{3379B7B7-3DF9-41E2-AED3-800BC020C731}" type="presParOf" srcId="{558BBC05-FC21-4B32-8E42-FF9C816E02E3}" destId="{F6263423-7EF6-4156-8E19-90D9FA3E50BE}" srcOrd="0" destOrd="0" presId="urn:microsoft.com/office/officeart/2005/8/layout/process5"/>
    <dgm:cxn modelId="{74B6401A-CB00-45B1-84D6-760AC14A28D2}" type="presParOf" srcId="{A6AA8F17-5139-45B8-9B6A-CFE439E6C41A}" destId="{1B0E9822-F6A1-4EE3-B8CE-6A53D08325A0}" srcOrd="2" destOrd="0" presId="urn:microsoft.com/office/officeart/2005/8/layout/process5"/>
    <dgm:cxn modelId="{4727F2E7-0209-4395-82F1-264D41EA13BB}" type="presParOf" srcId="{A6AA8F17-5139-45B8-9B6A-CFE439E6C41A}" destId="{A98744A7-D09C-4AB1-9BBD-6C65C2D58738}" srcOrd="3" destOrd="0" presId="urn:microsoft.com/office/officeart/2005/8/layout/process5"/>
    <dgm:cxn modelId="{98C9A0BC-197B-419A-BA3A-4FD767780F06}" type="presParOf" srcId="{A98744A7-D09C-4AB1-9BBD-6C65C2D58738}" destId="{1E88DD46-2FF1-4116-BFB0-6C7551DA1657}" srcOrd="0" destOrd="0" presId="urn:microsoft.com/office/officeart/2005/8/layout/process5"/>
    <dgm:cxn modelId="{C5434241-3473-42FE-822C-613A5588B969}" type="presParOf" srcId="{A6AA8F17-5139-45B8-9B6A-CFE439E6C41A}" destId="{13F77A2C-880A-4CDB-B7E9-BD5DFB1FDF08}" srcOrd="4" destOrd="0" presId="urn:microsoft.com/office/officeart/2005/8/layout/process5"/>
    <dgm:cxn modelId="{19EBBB0E-9BDC-4918-9908-330778A14A90}" type="presParOf" srcId="{A6AA8F17-5139-45B8-9B6A-CFE439E6C41A}" destId="{3883E95A-5E2A-4D27-976A-D18E35600A72}" srcOrd="5" destOrd="0" presId="urn:microsoft.com/office/officeart/2005/8/layout/process5"/>
    <dgm:cxn modelId="{971AECB0-856A-4086-8D9E-504215DD2C62}" type="presParOf" srcId="{3883E95A-5E2A-4D27-976A-D18E35600A72}" destId="{D3F939BF-5B2A-4998-95DF-CA85A8A97809}" srcOrd="0" destOrd="0" presId="urn:microsoft.com/office/officeart/2005/8/layout/process5"/>
    <dgm:cxn modelId="{2062DE9E-68F1-4AC8-B3DC-BA865756D8B4}" type="presParOf" srcId="{A6AA8F17-5139-45B8-9B6A-CFE439E6C41A}" destId="{E20B8C25-07D9-490D-B52E-68D15BE2FA56}" srcOrd="6" destOrd="0" presId="urn:microsoft.com/office/officeart/2005/8/layout/process5"/>
    <dgm:cxn modelId="{675F3984-0AF5-49EC-AE83-DBAD644CB3A3}" type="presParOf" srcId="{A6AA8F17-5139-45B8-9B6A-CFE439E6C41A}" destId="{4EE3EA25-8E67-4BBA-9981-34308B32E117}" srcOrd="7" destOrd="0" presId="urn:microsoft.com/office/officeart/2005/8/layout/process5"/>
    <dgm:cxn modelId="{653C04AA-97B4-4D36-9035-F43847A8C02F}" type="presParOf" srcId="{4EE3EA25-8E67-4BBA-9981-34308B32E117}" destId="{5278C96E-5264-47CB-8C57-E4BDC36878FC}" srcOrd="0" destOrd="0" presId="urn:microsoft.com/office/officeart/2005/8/layout/process5"/>
    <dgm:cxn modelId="{1E082F1E-D7B6-466E-9AD2-5641CE4E79A6}" type="presParOf" srcId="{A6AA8F17-5139-45B8-9B6A-CFE439E6C41A}" destId="{33FF4307-1A8D-48F2-82A2-11AF02BB565F}" srcOrd="8" destOrd="0" presId="urn:microsoft.com/office/officeart/2005/8/layout/process5"/>
    <dgm:cxn modelId="{74ED46C6-8AEE-4709-AEB6-DA8EECB3C287}" type="presParOf" srcId="{A6AA8F17-5139-45B8-9B6A-CFE439E6C41A}" destId="{F2B2A7CD-8005-47A3-8385-420C985BA571}" srcOrd="9" destOrd="0" presId="urn:microsoft.com/office/officeart/2005/8/layout/process5"/>
    <dgm:cxn modelId="{6ED3CB5D-6801-4410-B28A-23916BC55610}" type="presParOf" srcId="{F2B2A7CD-8005-47A3-8385-420C985BA571}" destId="{41E60094-F272-4C4B-A813-8AE8469C1AD5}" srcOrd="0" destOrd="0" presId="urn:microsoft.com/office/officeart/2005/8/layout/process5"/>
    <dgm:cxn modelId="{FDFA8C38-7833-4A98-A845-7A54EDEEDB3E}" type="presParOf" srcId="{A6AA8F17-5139-45B8-9B6A-CFE439E6C41A}" destId="{EAAAEF49-A259-4748-A9C0-3E4BBC90E8F1}" srcOrd="10" destOrd="0" presId="urn:microsoft.com/office/officeart/2005/8/layout/process5"/>
    <dgm:cxn modelId="{13B9450A-8B1B-4159-84B0-FAF12A859C24}" type="presParOf" srcId="{A6AA8F17-5139-45B8-9B6A-CFE439E6C41A}" destId="{20DB2BE4-2A41-4E7D-9E3E-33EB159AA092}" srcOrd="11" destOrd="0" presId="urn:microsoft.com/office/officeart/2005/8/layout/process5"/>
    <dgm:cxn modelId="{7E3A81D6-DB9C-49D5-AC40-745DBEE6D042}" type="presParOf" srcId="{20DB2BE4-2A41-4E7D-9E3E-33EB159AA092}" destId="{353E65A6-B958-4D86-AC1A-C54F471BB8CA}" srcOrd="0" destOrd="0" presId="urn:microsoft.com/office/officeart/2005/8/layout/process5"/>
    <dgm:cxn modelId="{B57D2C83-B384-427C-A3B2-DA4D5E66DA6D}" type="presParOf" srcId="{A6AA8F17-5139-45B8-9B6A-CFE439E6C41A}" destId="{822DFC4D-991E-4599-8001-A3871CEC6DB7}" srcOrd="12" destOrd="0" presId="urn:microsoft.com/office/officeart/2005/8/layout/process5"/>
    <dgm:cxn modelId="{70ADD8B2-265A-403A-9F0C-05CDD5885E26}" type="presParOf" srcId="{A6AA8F17-5139-45B8-9B6A-CFE439E6C41A}" destId="{BE3548AA-9899-4903-9F40-EB8FDEBD2EA6}" srcOrd="13" destOrd="0" presId="urn:microsoft.com/office/officeart/2005/8/layout/process5"/>
    <dgm:cxn modelId="{A5E4B1E1-E589-44A0-AFAA-2CA971315812}" type="presParOf" srcId="{BE3548AA-9899-4903-9F40-EB8FDEBD2EA6}" destId="{B70252F9-163C-4D45-984C-B24CBE9416D8}" srcOrd="0" destOrd="0" presId="urn:microsoft.com/office/officeart/2005/8/layout/process5"/>
    <dgm:cxn modelId="{0C06FBC0-13E7-46AA-82CD-620765FEB4B0}" type="presParOf" srcId="{A6AA8F17-5139-45B8-9B6A-CFE439E6C41A}" destId="{598E9BF2-DF5D-4EF7-A24C-B533ED596798}" srcOrd="14" destOrd="0" presId="urn:microsoft.com/office/officeart/2005/8/layout/process5"/>
    <dgm:cxn modelId="{741A70DE-6200-4311-9167-803BF0A94ADA}" type="presParOf" srcId="{A6AA8F17-5139-45B8-9B6A-CFE439E6C41A}" destId="{7F922794-1B81-4110-9CE5-9E3C2211AE17}" srcOrd="15" destOrd="0" presId="urn:microsoft.com/office/officeart/2005/8/layout/process5"/>
    <dgm:cxn modelId="{BF39D921-2CBB-40C6-A2EA-90C64564FB0B}" type="presParOf" srcId="{7F922794-1B81-4110-9CE5-9E3C2211AE17}" destId="{D3507093-161F-42DD-AFFC-1EB9C247F463}" srcOrd="0" destOrd="0" presId="urn:microsoft.com/office/officeart/2005/8/layout/process5"/>
    <dgm:cxn modelId="{BCF287B7-7D34-4904-BDD8-C250C9E6D91E}" type="presParOf" srcId="{A6AA8F17-5139-45B8-9B6A-CFE439E6C41A}" destId="{BC084DB5-9EFF-494E-A3A0-4FAAC3444354}" srcOrd="16"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C2F0D-E982-448E-B640-879EC7E98CE7}" type="doc">
      <dgm:prSet loTypeId="urn:microsoft.com/office/officeart/2005/8/layout/process5" loCatId="process" qsTypeId="urn:microsoft.com/office/officeart/2005/8/quickstyle/simple2" qsCatId="simple" csTypeId="urn:microsoft.com/office/officeart/2005/8/colors/accent2_2" csCatId="accent2" phldr="1"/>
      <dgm:spPr/>
    </dgm:pt>
    <dgm:pt modelId="{2CEE2E6A-0EB3-4FD7-9910-D4C52A2B2A87}">
      <dgm:prSet phldrT="[Text]">
        <dgm:style>
          <a:lnRef idx="1">
            <a:schemeClr val="accent5"/>
          </a:lnRef>
          <a:fillRef idx="2">
            <a:schemeClr val="accent5"/>
          </a:fillRef>
          <a:effectRef idx="1">
            <a:schemeClr val="accent5"/>
          </a:effectRef>
          <a:fontRef idx="minor">
            <a:schemeClr val="dk1"/>
          </a:fontRef>
        </dgm:style>
      </dgm:prSet>
      <dgm:spPr/>
      <dgm:t>
        <a:bodyPr/>
        <a:lstStyle/>
        <a:p>
          <a:r>
            <a:rPr lang="ca-ES" b="1" cap="small" baseline="0" dirty="0" err="1" smtClean="0"/>
            <a:t>Lexicon</a:t>
          </a:r>
          <a:endParaRPr lang="es-ES" b="1" cap="small" baseline="0" dirty="0"/>
        </a:p>
      </dgm:t>
    </dgm:pt>
    <dgm:pt modelId="{D3C4B58B-45D7-4DE2-A8F7-1706E4941FC7}" type="parTrans" cxnId="{2D90ACFA-5BD6-4D2A-9C67-6134AB35AE52}">
      <dgm:prSet/>
      <dgm:spPr/>
      <dgm:t>
        <a:bodyPr/>
        <a:lstStyle/>
        <a:p>
          <a:endParaRPr lang="es-ES"/>
        </a:p>
      </dgm:t>
    </dgm:pt>
    <dgm:pt modelId="{E61D48A8-496C-45B7-AB9E-A5C4732C7594}" type="sibTrans" cxnId="{2D90ACFA-5BD6-4D2A-9C67-6134AB35AE52}">
      <dgm:prSet>
        <dgm:style>
          <a:lnRef idx="2">
            <a:schemeClr val="accent3"/>
          </a:lnRef>
          <a:fillRef idx="1">
            <a:schemeClr val="lt1"/>
          </a:fillRef>
          <a:effectRef idx="0">
            <a:schemeClr val="accent3"/>
          </a:effectRef>
          <a:fontRef idx="minor">
            <a:schemeClr val="dk1"/>
          </a:fontRef>
        </dgm:style>
      </dgm:prSet>
      <dgm:spPr/>
      <dgm:t>
        <a:bodyPr/>
        <a:lstStyle/>
        <a:p>
          <a:endParaRPr lang="es-ES"/>
        </a:p>
      </dgm:t>
    </dgm:pt>
    <dgm:pt modelId="{4AECFD11-2FD0-4279-B0FF-693700371483}">
      <dgm:prSet phldrT="[Text]">
        <dgm:style>
          <a:lnRef idx="1">
            <a:schemeClr val="accent2"/>
          </a:lnRef>
          <a:fillRef idx="2">
            <a:schemeClr val="accent2"/>
          </a:fillRef>
          <a:effectRef idx="1">
            <a:schemeClr val="accent2"/>
          </a:effectRef>
          <a:fontRef idx="minor">
            <a:schemeClr val="dk1"/>
          </a:fontRef>
        </dgm:style>
      </dgm:prSet>
      <dgm:spPr/>
      <dgm:t>
        <a:bodyPr/>
        <a:lstStyle/>
        <a:p>
          <a:r>
            <a:rPr lang="ca-ES" b="1" cap="small" baseline="0" dirty="0" err="1" smtClean="0"/>
            <a:t>Exercise-specific</a:t>
          </a:r>
          <a:r>
            <a:rPr lang="ca-ES" b="1" cap="small" baseline="0" dirty="0" smtClean="0"/>
            <a:t> </a:t>
          </a:r>
          <a:r>
            <a:rPr lang="ca-ES" b="1" cap="small" baseline="0" dirty="0" err="1" smtClean="0"/>
            <a:t>lexicon</a:t>
          </a:r>
          <a:endParaRPr lang="es-ES" b="1" cap="small" baseline="0" dirty="0"/>
        </a:p>
      </dgm:t>
    </dgm:pt>
    <dgm:pt modelId="{B8B0D845-EAEA-42F7-ACD1-79CF06590BCB}" type="parTrans" cxnId="{E93F2067-F291-477D-B171-A0151EA70F36}">
      <dgm:prSet/>
      <dgm:spPr/>
      <dgm:t>
        <a:bodyPr/>
        <a:lstStyle/>
        <a:p>
          <a:endParaRPr lang="es-ES"/>
        </a:p>
      </dgm:t>
    </dgm:pt>
    <dgm:pt modelId="{390FE4CF-E9AC-40DF-8611-D46E90298F0E}" type="sibTrans" cxnId="{E93F2067-F291-477D-B171-A0151EA70F36}">
      <dgm:prSet/>
      <dgm:spPr/>
      <dgm:t>
        <a:bodyPr/>
        <a:lstStyle/>
        <a:p>
          <a:endParaRPr lang="es-ES"/>
        </a:p>
      </dgm:t>
    </dgm:pt>
    <dgm:pt modelId="{65DA1C52-D020-40F9-A42B-F84DF82DE182}" type="pres">
      <dgm:prSet presAssocID="{835C2F0D-E982-448E-B640-879EC7E98CE7}" presName="diagram" presStyleCnt="0">
        <dgm:presLayoutVars>
          <dgm:dir/>
          <dgm:resizeHandles val="exact"/>
        </dgm:presLayoutVars>
      </dgm:prSet>
      <dgm:spPr/>
    </dgm:pt>
    <dgm:pt modelId="{6CBA0A95-6277-4FE4-80A1-E0C59F67C99F}" type="pres">
      <dgm:prSet presAssocID="{2CEE2E6A-0EB3-4FD7-9910-D4C52A2B2A87}" presName="node" presStyleLbl="node1" presStyleIdx="0" presStyleCnt="2" custLinFactNeighborX="-4048">
        <dgm:presLayoutVars>
          <dgm:bulletEnabled val="1"/>
        </dgm:presLayoutVars>
      </dgm:prSet>
      <dgm:spPr/>
      <dgm:t>
        <a:bodyPr/>
        <a:lstStyle/>
        <a:p>
          <a:endParaRPr lang="es-ES"/>
        </a:p>
      </dgm:t>
    </dgm:pt>
    <dgm:pt modelId="{FE6409DE-FE5A-4B7E-883C-FBB83580EE96}" type="pres">
      <dgm:prSet presAssocID="{E61D48A8-496C-45B7-AB9E-A5C4732C7594}" presName="sibTrans" presStyleLbl="sibTrans2D1" presStyleIdx="0" presStyleCnt="1"/>
      <dgm:spPr/>
      <dgm:t>
        <a:bodyPr/>
        <a:lstStyle/>
        <a:p>
          <a:endParaRPr lang="es-ES"/>
        </a:p>
      </dgm:t>
    </dgm:pt>
    <dgm:pt modelId="{8F02DBA4-B242-4A7C-98AC-1B52532A3C9F}" type="pres">
      <dgm:prSet presAssocID="{E61D48A8-496C-45B7-AB9E-A5C4732C7594}" presName="connectorText" presStyleLbl="sibTrans2D1" presStyleIdx="0" presStyleCnt="1"/>
      <dgm:spPr/>
      <dgm:t>
        <a:bodyPr/>
        <a:lstStyle/>
        <a:p>
          <a:endParaRPr lang="es-ES"/>
        </a:p>
      </dgm:t>
    </dgm:pt>
    <dgm:pt modelId="{8D66A5B0-2B03-41B7-B1B0-D362570E62F7}" type="pres">
      <dgm:prSet presAssocID="{4AECFD11-2FD0-4279-B0FF-693700371483}" presName="node" presStyleLbl="node1" presStyleIdx="1" presStyleCnt="2" custLinFactNeighborX="-36006">
        <dgm:presLayoutVars>
          <dgm:bulletEnabled val="1"/>
        </dgm:presLayoutVars>
      </dgm:prSet>
      <dgm:spPr/>
      <dgm:t>
        <a:bodyPr/>
        <a:lstStyle/>
        <a:p>
          <a:endParaRPr lang="es-ES"/>
        </a:p>
      </dgm:t>
    </dgm:pt>
  </dgm:ptLst>
  <dgm:cxnLst>
    <dgm:cxn modelId="{71E3B65A-6EE9-44E4-BBF5-25AA9406E1C4}" type="presOf" srcId="{2CEE2E6A-0EB3-4FD7-9910-D4C52A2B2A87}" destId="{6CBA0A95-6277-4FE4-80A1-E0C59F67C99F}" srcOrd="0" destOrd="0" presId="urn:microsoft.com/office/officeart/2005/8/layout/process5"/>
    <dgm:cxn modelId="{38333ACF-E2D9-420F-999C-685FFBE0420C}" type="presOf" srcId="{835C2F0D-E982-448E-B640-879EC7E98CE7}" destId="{65DA1C52-D020-40F9-A42B-F84DF82DE182}" srcOrd="0" destOrd="0" presId="urn:microsoft.com/office/officeart/2005/8/layout/process5"/>
    <dgm:cxn modelId="{2D90ACFA-5BD6-4D2A-9C67-6134AB35AE52}" srcId="{835C2F0D-E982-448E-B640-879EC7E98CE7}" destId="{2CEE2E6A-0EB3-4FD7-9910-D4C52A2B2A87}" srcOrd="0" destOrd="0" parTransId="{D3C4B58B-45D7-4DE2-A8F7-1706E4941FC7}" sibTransId="{E61D48A8-496C-45B7-AB9E-A5C4732C7594}"/>
    <dgm:cxn modelId="{3EB04784-E302-4E34-8502-6D8599058F3E}" type="presOf" srcId="{4AECFD11-2FD0-4279-B0FF-693700371483}" destId="{8D66A5B0-2B03-41B7-B1B0-D362570E62F7}" srcOrd="0" destOrd="0" presId="urn:microsoft.com/office/officeart/2005/8/layout/process5"/>
    <dgm:cxn modelId="{4ADE9B11-6554-4A11-87F5-2C51D70A8E32}" type="presOf" srcId="{E61D48A8-496C-45B7-AB9E-A5C4732C7594}" destId="{8F02DBA4-B242-4A7C-98AC-1B52532A3C9F}" srcOrd="1" destOrd="0" presId="urn:microsoft.com/office/officeart/2005/8/layout/process5"/>
    <dgm:cxn modelId="{E93F2067-F291-477D-B171-A0151EA70F36}" srcId="{835C2F0D-E982-448E-B640-879EC7E98CE7}" destId="{4AECFD11-2FD0-4279-B0FF-693700371483}" srcOrd="1" destOrd="0" parTransId="{B8B0D845-EAEA-42F7-ACD1-79CF06590BCB}" sibTransId="{390FE4CF-E9AC-40DF-8611-D46E90298F0E}"/>
    <dgm:cxn modelId="{EB797A83-A7DB-40D4-9C3B-F37792CE9667}" type="presOf" srcId="{E61D48A8-496C-45B7-AB9E-A5C4732C7594}" destId="{FE6409DE-FE5A-4B7E-883C-FBB83580EE96}" srcOrd="0" destOrd="0" presId="urn:microsoft.com/office/officeart/2005/8/layout/process5"/>
    <dgm:cxn modelId="{6B16576E-80DD-401A-B262-06FE1D02565E}" type="presParOf" srcId="{65DA1C52-D020-40F9-A42B-F84DF82DE182}" destId="{6CBA0A95-6277-4FE4-80A1-E0C59F67C99F}" srcOrd="0" destOrd="0" presId="urn:microsoft.com/office/officeart/2005/8/layout/process5"/>
    <dgm:cxn modelId="{EF6B76AB-DB59-45AB-8D68-74C52EF8B057}" type="presParOf" srcId="{65DA1C52-D020-40F9-A42B-F84DF82DE182}" destId="{FE6409DE-FE5A-4B7E-883C-FBB83580EE96}" srcOrd="1" destOrd="0" presId="urn:microsoft.com/office/officeart/2005/8/layout/process5"/>
    <dgm:cxn modelId="{B6872318-0D96-4169-A570-F2752AE2F4AE}" type="presParOf" srcId="{FE6409DE-FE5A-4B7E-883C-FBB83580EE96}" destId="{8F02DBA4-B242-4A7C-98AC-1B52532A3C9F}" srcOrd="0" destOrd="0" presId="urn:microsoft.com/office/officeart/2005/8/layout/process5"/>
    <dgm:cxn modelId="{D0D991AE-3A50-4D81-B3E2-2A1BBC83A0B3}" type="presParOf" srcId="{65DA1C52-D020-40F9-A42B-F84DF82DE182}" destId="{8D66A5B0-2B03-41B7-B1B0-D362570E62F7}" srcOrd="2" destOrd="0" presId="urn:microsoft.com/office/officeart/2005/8/layout/process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F967F-D310-40D6-9D8A-7DA879FE726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EAC05E16-E153-411E-BE8D-E92E1D4468AA}">
      <dgm:prSet phldrT="[Text]"/>
      <dgm:spPr>
        <a:solidFill>
          <a:srgbClr val="FF3300"/>
        </a:solidFill>
      </dgm:spPr>
      <dgm:t>
        <a:bodyPr/>
        <a:lstStyle/>
        <a:p>
          <a:r>
            <a:rPr lang="ca-ES" dirty="0" smtClean="0"/>
            <a:t>A</a:t>
          </a:r>
          <a:endParaRPr lang="es-ES" dirty="0"/>
        </a:p>
      </dgm:t>
    </dgm:pt>
    <dgm:pt modelId="{2D55DCD6-1B24-4FF7-8328-BE8943BF2868}" type="parTrans" cxnId="{962FE13A-3C0B-4011-983D-51FC2CD25502}">
      <dgm:prSet/>
      <dgm:spPr/>
      <dgm:t>
        <a:bodyPr/>
        <a:lstStyle/>
        <a:p>
          <a:endParaRPr lang="es-ES"/>
        </a:p>
      </dgm:t>
    </dgm:pt>
    <dgm:pt modelId="{BC062154-DED4-492B-A9EF-31AB3D50D5C4}" type="sibTrans" cxnId="{962FE13A-3C0B-4011-983D-51FC2CD25502}">
      <dgm:prSet/>
      <dgm:spPr/>
      <dgm:t>
        <a:bodyPr/>
        <a:lstStyle/>
        <a:p>
          <a:endParaRPr lang="es-ES"/>
        </a:p>
      </dgm:t>
    </dgm:pt>
    <dgm:pt modelId="{8681F243-474B-4D5D-93DC-95A97263EF88}">
      <dgm:prSet phldrT="[Text]"/>
      <dgm:spPr>
        <a:solidFill>
          <a:srgbClr val="00B0F0"/>
        </a:solidFill>
      </dgm:spPr>
      <dgm:t>
        <a:bodyPr/>
        <a:lstStyle/>
        <a:p>
          <a:r>
            <a:rPr lang="ca-ES" dirty="0" smtClean="0"/>
            <a:t>B1</a:t>
          </a:r>
          <a:endParaRPr lang="es-ES" dirty="0"/>
        </a:p>
      </dgm:t>
    </dgm:pt>
    <dgm:pt modelId="{952F1737-9EB1-4AB9-8D50-584BCE82BD76}" type="parTrans" cxnId="{4D22818F-DE63-406C-993E-28084E0A8629}">
      <dgm:prSet/>
      <dgm:spPr>
        <a:ln w="57150">
          <a:prstDash val="solid"/>
        </a:ln>
      </dgm:spPr>
      <dgm:t>
        <a:bodyPr/>
        <a:lstStyle/>
        <a:p>
          <a:endParaRPr lang="es-ES"/>
        </a:p>
      </dgm:t>
    </dgm:pt>
    <dgm:pt modelId="{C89A9006-58C7-426C-BE12-F389D8EF6F30}" type="sibTrans" cxnId="{4D22818F-DE63-406C-993E-28084E0A8629}">
      <dgm:prSet/>
      <dgm:spPr/>
      <dgm:t>
        <a:bodyPr/>
        <a:lstStyle/>
        <a:p>
          <a:endParaRPr lang="es-ES"/>
        </a:p>
      </dgm:t>
    </dgm:pt>
    <dgm:pt modelId="{DCAC25C1-44B9-496D-82F7-13E1C622A29D}">
      <dgm:prSet phldrT="[Text]"/>
      <dgm:spPr>
        <a:solidFill>
          <a:srgbClr val="00B0F0"/>
        </a:solidFill>
      </dgm:spPr>
      <dgm:t>
        <a:bodyPr/>
        <a:lstStyle/>
        <a:p>
          <a:r>
            <a:rPr lang="ca-ES" dirty="0" smtClean="0"/>
            <a:t>B2</a:t>
          </a:r>
          <a:endParaRPr lang="es-ES" dirty="0"/>
        </a:p>
      </dgm:t>
    </dgm:pt>
    <dgm:pt modelId="{47759CCA-8194-43F0-9974-EE75BE7A4836}" type="parTrans" cxnId="{70D8848B-5EEA-4783-AB70-F0B658E6257A}">
      <dgm:prSet/>
      <dgm:spPr>
        <a:ln w="57150">
          <a:solidFill>
            <a:schemeClr val="tx1">
              <a:lumMod val="95000"/>
              <a:lumOff val="5000"/>
            </a:schemeClr>
          </a:solidFill>
        </a:ln>
      </dgm:spPr>
      <dgm:t>
        <a:bodyPr/>
        <a:lstStyle/>
        <a:p>
          <a:endParaRPr lang="es-ES"/>
        </a:p>
      </dgm:t>
    </dgm:pt>
    <dgm:pt modelId="{58357365-C571-4B12-8C4A-3181CF0C1444}" type="sibTrans" cxnId="{70D8848B-5EEA-4783-AB70-F0B658E6257A}">
      <dgm:prSet/>
      <dgm:spPr/>
      <dgm:t>
        <a:bodyPr/>
        <a:lstStyle/>
        <a:p>
          <a:endParaRPr lang="es-ES"/>
        </a:p>
      </dgm:t>
    </dgm:pt>
    <dgm:pt modelId="{E1B46684-71E0-4D0C-B97F-F264A51CA181}">
      <dgm:prSet phldrT="[Text]"/>
      <dgm:spPr>
        <a:solidFill>
          <a:srgbClr val="CC9900"/>
        </a:solidFill>
      </dgm:spPr>
      <dgm:t>
        <a:bodyPr/>
        <a:lstStyle/>
        <a:p>
          <a:r>
            <a:rPr lang="ca-ES" dirty="0" smtClean="0"/>
            <a:t>C</a:t>
          </a:r>
          <a:endParaRPr lang="es-ES" dirty="0"/>
        </a:p>
      </dgm:t>
    </dgm:pt>
    <dgm:pt modelId="{2C08A3C3-D752-4ED5-80D6-55DCE20108AF}" type="parTrans" cxnId="{D420E3E2-95A5-4F33-A118-F4BBA8B651A1}">
      <dgm:prSet/>
      <dgm:spPr>
        <a:ln w="57150">
          <a:solidFill>
            <a:schemeClr val="tx1">
              <a:lumMod val="95000"/>
              <a:lumOff val="5000"/>
            </a:schemeClr>
          </a:solidFill>
        </a:ln>
      </dgm:spPr>
      <dgm:t>
        <a:bodyPr/>
        <a:lstStyle/>
        <a:p>
          <a:endParaRPr lang="es-ES"/>
        </a:p>
      </dgm:t>
    </dgm:pt>
    <dgm:pt modelId="{35962AA6-212A-4D84-B4F1-AFD9799C6A50}" type="sibTrans" cxnId="{D420E3E2-95A5-4F33-A118-F4BBA8B651A1}">
      <dgm:prSet/>
      <dgm:spPr/>
      <dgm:t>
        <a:bodyPr/>
        <a:lstStyle/>
        <a:p>
          <a:endParaRPr lang="es-ES"/>
        </a:p>
      </dgm:t>
    </dgm:pt>
    <dgm:pt modelId="{22DF217C-81B7-4D8A-B7FF-6C4C96A93BB3}">
      <dgm:prSet phldrT="[Text]"/>
      <dgm:spPr>
        <a:solidFill>
          <a:srgbClr val="FF9900"/>
        </a:solidFill>
      </dgm:spPr>
      <dgm:t>
        <a:bodyPr/>
        <a:lstStyle/>
        <a:p>
          <a:r>
            <a:rPr lang="ca-ES" dirty="0" smtClean="0"/>
            <a:t>D</a:t>
          </a:r>
          <a:endParaRPr lang="es-ES" dirty="0"/>
        </a:p>
      </dgm:t>
    </dgm:pt>
    <dgm:pt modelId="{2DAD2B29-44A2-44A4-ACC2-204674AAA70A}" type="parTrans" cxnId="{835786CD-76D2-4F6E-BAEE-5E99D6F5DA6F}">
      <dgm:prSet/>
      <dgm:spPr>
        <a:ln w="57150"/>
      </dgm:spPr>
      <dgm:t>
        <a:bodyPr/>
        <a:lstStyle/>
        <a:p>
          <a:endParaRPr lang="es-ES"/>
        </a:p>
      </dgm:t>
    </dgm:pt>
    <dgm:pt modelId="{7A1A6830-31A6-4820-9162-DE9FA4F3B1AD}" type="sibTrans" cxnId="{835786CD-76D2-4F6E-BAEE-5E99D6F5DA6F}">
      <dgm:prSet/>
      <dgm:spPr/>
      <dgm:t>
        <a:bodyPr/>
        <a:lstStyle/>
        <a:p>
          <a:endParaRPr lang="es-ES"/>
        </a:p>
      </dgm:t>
    </dgm:pt>
    <dgm:pt modelId="{573BC0F8-B622-4EF4-8A8F-530FC52BC591}">
      <dgm:prSet phldrT="[Text]"/>
      <dgm:spPr>
        <a:solidFill>
          <a:srgbClr val="92D050"/>
        </a:solidFill>
      </dgm:spPr>
      <dgm:t>
        <a:bodyPr/>
        <a:lstStyle/>
        <a:p>
          <a:r>
            <a:rPr lang="ca-ES" dirty="0" smtClean="0"/>
            <a:t>E</a:t>
          </a:r>
          <a:endParaRPr lang="ca-ES" baseline="30000" dirty="0" smtClean="0"/>
        </a:p>
      </dgm:t>
    </dgm:pt>
    <dgm:pt modelId="{34FBD75B-103A-4B12-AC38-4AC6DDFC98EB}" type="parTrans" cxnId="{0968F5B1-2065-4559-B454-51AED63A00F1}">
      <dgm:prSet/>
      <dgm:spPr>
        <a:ln w="57150">
          <a:solidFill>
            <a:schemeClr val="accent3"/>
          </a:solidFill>
        </a:ln>
      </dgm:spPr>
      <dgm:t>
        <a:bodyPr/>
        <a:lstStyle/>
        <a:p>
          <a:endParaRPr lang="es-ES"/>
        </a:p>
      </dgm:t>
    </dgm:pt>
    <dgm:pt modelId="{B060CE14-B80A-4428-AE4D-E596BE93E0C7}" type="sibTrans" cxnId="{0968F5B1-2065-4559-B454-51AED63A00F1}">
      <dgm:prSet/>
      <dgm:spPr/>
      <dgm:t>
        <a:bodyPr/>
        <a:lstStyle/>
        <a:p>
          <a:endParaRPr lang="es-ES"/>
        </a:p>
      </dgm:t>
    </dgm:pt>
    <dgm:pt modelId="{D6C42D50-3B78-40A7-B0EB-C204E4D0C891}" type="pres">
      <dgm:prSet presAssocID="{1A6F967F-D310-40D6-9D8A-7DA879FE726E}" presName="diagram" presStyleCnt="0">
        <dgm:presLayoutVars>
          <dgm:chPref val="1"/>
          <dgm:dir/>
          <dgm:animOne val="branch"/>
          <dgm:animLvl val="lvl"/>
          <dgm:resizeHandles val="exact"/>
        </dgm:presLayoutVars>
      </dgm:prSet>
      <dgm:spPr/>
      <dgm:t>
        <a:bodyPr/>
        <a:lstStyle/>
        <a:p>
          <a:endParaRPr lang="es-ES"/>
        </a:p>
      </dgm:t>
    </dgm:pt>
    <dgm:pt modelId="{17E550A4-76C2-4CED-BCA7-E054EC806C8C}" type="pres">
      <dgm:prSet presAssocID="{EAC05E16-E153-411E-BE8D-E92E1D4468AA}" presName="root1" presStyleCnt="0"/>
      <dgm:spPr/>
    </dgm:pt>
    <dgm:pt modelId="{32DCC153-0EE4-4581-9FDB-0636B3FFCA50}" type="pres">
      <dgm:prSet presAssocID="{EAC05E16-E153-411E-BE8D-E92E1D4468AA}" presName="LevelOneTextNode" presStyleLbl="node0" presStyleIdx="0" presStyleCnt="1" custLinFactNeighborX="-35545">
        <dgm:presLayoutVars>
          <dgm:chPref val="3"/>
        </dgm:presLayoutVars>
      </dgm:prSet>
      <dgm:spPr/>
      <dgm:t>
        <a:bodyPr/>
        <a:lstStyle/>
        <a:p>
          <a:endParaRPr lang="es-ES"/>
        </a:p>
      </dgm:t>
    </dgm:pt>
    <dgm:pt modelId="{A4E4F264-8D2F-42BB-93A4-19176F433237}" type="pres">
      <dgm:prSet presAssocID="{EAC05E16-E153-411E-BE8D-E92E1D4468AA}" presName="level2hierChild" presStyleCnt="0"/>
      <dgm:spPr/>
    </dgm:pt>
    <dgm:pt modelId="{32BE3368-D604-40AA-966F-28C56AFA665D}" type="pres">
      <dgm:prSet presAssocID="{952F1737-9EB1-4AB9-8D50-584BCE82BD76}" presName="conn2-1" presStyleLbl="parChTrans1D2" presStyleIdx="0" presStyleCnt="2"/>
      <dgm:spPr/>
      <dgm:t>
        <a:bodyPr/>
        <a:lstStyle/>
        <a:p>
          <a:endParaRPr lang="es-ES"/>
        </a:p>
      </dgm:t>
    </dgm:pt>
    <dgm:pt modelId="{71A14D75-0CC2-4005-8B21-831C67B3F9F5}" type="pres">
      <dgm:prSet presAssocID="{952F1737-9EB1-4AB9-8D50-584BCE82BD76}" presName="connTx" presStyleLbl="parChTrans1D2" presStyleIdx="0" presStyleCnt="2"/>
      <dgm:spPr/>
      <dgm:t>
        <a:bodyPr/>
        <a:lstStyle/>
        <a:p>
          <a:endParaRPr lang="es-ES"/>
        </a:p>
      </dgm:t>
    </dgm:pt>
    <dgm:pt modelId="{CA2D265D-58A9-43D9-A55D-3D590E5E6D33}" type="pres">
      <dgm:prSet presAssocID="{8681F243-474B-4D5D-93DC-95A97263EF88}" presName="root2" presStyleCnt="0"/>
      <dgm:spPr/>
    </dgm:pt>
    <dgm:pt modelId="{A6EAEB1F-932D-439F-9DF3-61478C85C34A}" type="pres">
      <dgm:prSet presAssocID="{8681F243-474B-4D5D-93DC-95A97263EF88}" presName="LevelTwoTextNode" presStyleLbl="node2" presStyleIdx="0" presStyleCnt="2" custLinFactNeighborX="-20097" custLinFactNeighborY="-1951">
        <dgm:presLayoutVars>
          <dgm:chPref val="3"/>
        </dgm:presLayoutVars>
      </dgm:prSet>
      <dgm:spPr/>
      <dgm:t>
        <a:bodyPr/>
        <a:lstStyle/>
        <a:p>
          <a:endParaRPr lang="es-ES"/>
        </a:p>
      </dgm:t>
    </dgm:pt>
    <dgm:pt modelId="{4FCE1C4C-6A78-4C62-9C5D-F67B657D63F5}" type="pres">
      <dgm:prSet presAssocID="{8681F243-474B-4D5D-93DC-95A97263EF88}" presName="level3hierChild" presStyleCnt="0"/>
      <dgm:spPr/>
    </dgm:pt>
    <dgm:pt modelId="{A65BCF6F-83B2-405F-A592-D9BF0DD196B7}" type="pres">
      <dgm:prSet presAssocID="{47759CCA-8194-43F0-9974-EE75BE7A4836}" presName="conn2-1" presStyleLbl="parChTrans1D2" presStyleIdx="1" presStyleCnt="2"/>
      <dgm:spPr/>
      <dgm:t>
        <a:bodyPr/>
        <a:lstStyle/>
        <a:p>
          <a:endParaRPr lang="es-ES"/>
        </a:p>
      </dgm:t>
    </dgm:pt>
    <dgm:pt modelId="{4C16FC04-116A-456E-BD8A-0BF16B13E68C}" type="pres">
      <dgm:prSet presAssocID="{47759CCA-8194-43F0-9974-EE75BE7A4836}" presName="connTx" presStyleLbl="parChTrans1D2" presStyleIdx="1" presStyleCnt="2"/>
      <dgm:spPr/>
      <dgm:t>
        <a:bodyPr/>
        <a:lstStyle/>
        <a:p>
          <a:endParaRPr lang="es-ES"/>
        </a:p>
      </dgm:t>
    </dgm:pt>
    <dgm:pt modelId="{C259C003-070B-4D94-A1F7-F1755816827F}" type="pres">
      <dgm:prSet presAssocID="{DCAC25C1-44B9-496D-82F7-13E1C622A29D}" presName="root2" presStyleCnt="0"/>
      <dgm:spPr/>
    </dgm:pt>
    <dgm:pt modelId="{4B086A7D-15C9-4AC3-B31E-18F65BD9B760}" type="pres">
      <dgm:prSet presAssocID="{DCAC25C1-44B9-496D-82F7-13E1C622A29D}" presName="LevelTwoTextNode" presStyleLbl="node2" presStyleIdx="1" presStyleCnt="2" custLinFactNeighborX="-20097" custLinFactNeighborY="13540">
        <dgm:presLayoutVars>
          <dgm:chPref val="3"/>
        </dgm:presLayoutVars>
      </dgm:prSet>
      <dgm:spPr/>
      <dgm:t>
        <a:bodyPr/>
        <a:lstStyle/>
        <a:p>
          <a:endParaRPr lang="es-ES"/>
        </a:p>
      </dgm:t>
    </dgm:pt>
    <dgm:pt modelId="{3A1971F4-9EE1-465D-BF27-B7DD62233227}" type="pres">
      <dgm:prSet presAssocID="{DCAC25C1-44B9-496D-82F7-13E1C622A29D}" presName="level3hierChild" presStyleCnt="0"/>
      <dgm:spPr/>
    </dgm:pt>
    <dgm:pt modelId="{DF9B78AC-06B8-474B-B9AB-8D2684C48BFE}" type="pres">
      <dgm:prSet presAssocID="{2C08A3C3-D752-4ED5-80D6-55DCE20108AF}" presName="conn2-1" presStyleLbl="parChTrans1D3" presStyleIdx="0" presStyleCnt="1"/>
      <dgm:spPr/>
      <dgm:t>
        <a:bodyPr/>
        <a:lstStyle/>
        <a:p>
          <a:endParaRPr lang="es-ES"/>
        </a:p>
      </dgm:t>
    </dgm:pt>
    <dgm:pt modelId="{4DE7CF24-92C0-4B79-A14B-ECCBBFF71FF7}" type="pres">
      <dgm:prSet presAssocID="{2C08A3C3-D752-4ED5-80D6-55DCE20108AF}" presName="connTx" presStyleLbl="parChTrans1D3" presStyleIdx="0" presStyleCnt="1"/>
      <dgm:spPr/>
      <dgm:t>
        <a:bodyPr/>
        <a:lstStyle/>
        <a:p>
          <a:endParaRPr lang="es-ES"/>
        </a:p>
      </dgm:t>
    </dgm:pt>
    <dgm:pt modelId="{8771253A-93B0-4F06-8E23-120A51568C5F}" type="pres">
      <dgm:prSet presAssocID="{E1B46684-71E0-4D0C-B97F-F264A51CA181}" presName="root2" presStyleCnt="0"/>
      <dgm:spPr/>
    </dgm:pt>
    <dgm:pt modelId="{AE25C963-2E9C-4698-B7F5-423BDBD9B26C}" type="pres">
      <dgm:prSet presAssocID="{E1B46684-71E0-4D0C-B97F-F264A51CA181}" presName="LevelTwoTextNode" presStyleLbl="node3" presStyleIdx="0" presStyleCnt="1" custLinFactNeighborX="-41429" custLinFactNeighborY="45966">
        <dgm:presLayoutVars>
          <dgm:chPref val="3"/>
        </dgm:presLayoutVars>
      </dgm:prSet>
      <dgm:spPr/>
      <dgm:t>
        <a:bodyPr/>
        <a:lstStyle/>
        <a:p>
          <a:endParaRPr lang="es-ES"/>
        </a:p>
      </dgm:t>
    </dgm:pt>
    <dgm:pt modelId="{7268CBA4-7347-44CB-ADF6-0379E029611F}" type="pres">
      <dgm:prSet presAssocID="{E1B46684-71E0-4D0C-B97F-F264A51CA181}" presName="level3hierChild" presStyleCnt="0"/>
      <dgm:spPr/>
    </dgm:pt>
    <dgm:pt modelId="{333AC64D-EA66-4441-966F-0FEA91E8B729}" type="pres">
      <dgm:prSet presAssocID="{2DAD2B29-44A2-44A4-ACC2-204674AAA70A}" presName="conn2-1" presStyleLbl="parChTrans1D4" presStyleIdx="0" presStyleCnt="2"/>
      <dgm:spPr/>
      <dgm:t>
        <a:bodyPr/>
        <a:lstStyle/>
        <a:p>
          <a:endParaRPr lang="es-ES"/>
        </a:p>
      </dgm:t>
    </dgm:pt>
    <dgm:pt modelId="{BD5010F4-B29B-4109-B94A-AF98A31ADF70}" type="pres">
      <dgm:prSet presAssocID="{2DAD2B29-44A2-44A4-ACC2-204674AAA70A}" presName="connTx" presStyleLbl="parChTrans1D4" presStyleIdx="0" presStyleCnt="2"/>
      <dgm:spPr/>
      <dgm:t>
        <a:bodyPr/>
        <a:lstStyle/>
        <a:p>
          <a:endParaRPr lang="es-ES"/>
        </a:p>
      </dgm:t>
    </dgm:pt>
    <dgm:pt modelId="{9750FA82-A02C-42A2-AD09-5E4F92F2C9D0}" type="pres">
      <dgm:prSet presAssocID="{22DF217C-81B7-4D8A-B7FF-6C4C96A93BB3}" presName="root2" presStyleCnt="0"/>
      <dgm:spPr/>
    </dgm:pt>
    <dgm:pt modelId="{328BA583-EC77-460E-A238-776A6746F6C8}" type="pres">
      <dgm:prSet presAssocID="{22DF217C-81B7-4D8A-B7FF-6C4C96A93BB3}" presName="LevelTwoTextNode" presStyleLbl="node4" presStyleIdx="0" presStyleCnt="2" custLinFactNeighborX="-39865" custLinFactNeighborY="46002">
        <dgm:presLayoutVars>
          <dgm:chPref val="3"/>
        </dgm:presLayoutVars>
      </dgm:prSet>
      <dgm:spPr/>
      <dgm:t>
        <a:bodyPr/>
        <a:lstStyle/>
        <a:p>
          <a:endParaRPr lang="es-ES"/>
        </a:p>
      </dgm:t>
    </dgm:pt>
    <dgm:pt modelId="{5E7333AB-89F1-45BA-921D-F2C2CFC6DD98}" type="pres">
      <dgm:prSet presAssocID="{22DF217C-81B7-4D8A-B7FF-6C4C96A93BB3}" presName="level3hierChild" presStyleCnt="0"/>
      <dgm:spPr/>
    </dgm:pt>
    <dgm:pt modelId="{FA476DEF-548D-449A-8481-382FB09B530B}" type="pres">
      <dgm:prSet presAssocID="{34FBD75B-103A-4B12-AC38-4AC6DDFC98EB}" presName="conn2-1" presStyleLbl="parChTrans1D4" presStyleIdx="1" presStyleCnt="2"/>
      <dgm:spPr/>
      <dgm:t>
        <a:bodyPr/>
        <a:lstStyle/>
        <a:p>
          <a:endParaRPr lang="es-ES"/>
        </a:p>
      </dgm:t>
    </dgm:pt>
    <dgm:pt modelId="{ECF0068D-EE71-46E8-91B0-70A736AA8921}" type="pres">
      <dgm:prSet presAssocID="{34FBD75B-103A-4B12-AC38-4AC6DDFC98EB}" presName="connTx" presStyleLbl="parChTrans1D4" presStyleIdx="1" presStyleCnt="2"/>
      <dgm:spPr/>
      <dgm:t>
        <a:bodyPr/>
        <a:lstStyle/>
        <a:p>
          <a:endParaRPr lang="es-ES"/>
        </a:p>
      </dgm:t>
    </dgm:pt>
    <dgm:pt modelId="{7E6179B6-EA37-469F-AC01-78C9D4921D2D}" type="pres">
      <dgm:prSet presAssocID="{573BC0F8-B622-4EF4-8A8F-530FC52BC591}" presName="root2" presStyleCnt="0"/>
      <dgm:spPr/>
    </dgm:pt>
    <dgm:pt modelId="{A946DE90-4634-42EB-805D-6ED8632FA2A1}" type="pres">
      <dgm:prSet presAssocID="{573BC0F8-B622-4EF4-8A8F-530FC52BC591}" presName="LevelTwoTextNode" presStyleLbl="node4" presStyleIdx="1" presStyleCnt="2" custLinFactNeighborX="-25991" custLinFactNeighborY="-60833">
        <dgm:presLayoutVars>
          <dgm:chPref val="3"/>
        </dgm:presLayoutVars>
      </dgm:prSet>
      <dgm:spPr/>
      <dgm:t>
        <a:bodyPr/>
        <a:lstStyle/>
        <a:p>
          <a:endParaRPr lang="es-ES"/>
        </a:p>
      </dgm:t>
    </dgm:pt>
    <dgm:pt modelId="{39280612-FCE5-4A0F-B3A5-F4135DA34C76}" type="pres">
      <dgm:prSet presAssocID="{573BC0F8-B622-4EF4-8A8F-530FC52BC591}" presName="level3hierChild" presStyleCnt="0"/>
      <dgm:spPr/>
    </dgm:pt>
  </dgm:ptLst>
  <dgm:cxnLst>
    <dgm:cxn modelId="{A1BD3D1B-F7FF-4C7C-94DE-34F9335A65C7}" type="presOf" srcId="{573BC0F8-B622-4EF4-8A8F-530FC52BC591}" destId="{A946DE90-4634-42EB-805D-6ED8632FA2A1}" srcOrd="0" destOrd="0" presId="urn:microsoft.com/office/officeart/2005/8/layout/hierarchy2"/>
    <dgm:cxn modelId="{4C5C6577-0AB0-4D5E-93BC-A32899DF3A1C}" type="presOf" srcId="{47759CCA-8194-43F0-9974-EE75BE7A4836}" destId="{A65BCF6F-83B2-405F-A592-D9BF0DD196B7}" srcOrd="0" destOrd="0" presId="urn:microsoft.com/office/officeart/2005/8/layout/hierarchy2"/>
    <dgm:cxn modelId="{A04C6D39-F63B-4B0F-965F-329764FBE398}" type="presOf" srcId="{34FBD75B-103A-4B12-AC38-4AC6DDFC98EB}" destId="{FA476DEF-548D-449A-8481-382FB09B530B}" srcOrd="0" destOrd="0" presId="urn:microsoft.com/office/officeart/2005/8/layout/hierarchy2"/>
    <dgm:cxn modelId="{8AB0C5C8-EE52-4E27-A301-773501E7A294}" type="presOf" srcId="{952F1737-9EB1-4AB9-8D50-584BCE82BD76}" destId="{32BE3368-D604-40AA-966F-28C56AFA665D}" srcOrd="0" destOrd="0" presId="urn:microsoft.com/office/officeart/2005/8/layout/hierarchy2"/>
    <dgm:cxn modelId="{E293B372-ABC3-495A-BF1F-2B29FF0FD76A}" type="presOf" srcId="{DCAC25C1-44B9-496D-82F7-13E1C622A29D}" destId="{4B086A7D-15C9-4AC3-B31E-18F65BD9B760}" srcOrd="0" destOrd="0" presId="urn:microsoft.com/office/officeart/2005/8/layout/hierarchy2"/>
    <dgm:cxn modelId="{138BCF1C-42B0-40CB-B93B-68F1F1D2A33C}" type="presOf" srcId="{952F1737-9EB1-4AB9-8D50-584BCE82BD76}" destId="{71A14D75-0CC2-4005-8B21-831C67B3F9F5}" srcOrd="1" destOrd="0" presId="urn:microsoft.com/office/officeart/2005/8/layout/hierarchy2"/>
    <dgm:cxn modelId="{867EF5D1-3279-4CDD-820E-2756FE86C662}" type="presOf" srcId="{22DF217C-81B7-4D8A-B7FF-6C4C96A93BB3}" destId="{328BA583-EC77-460E-A238-776A6746F6C8}" srcOrd="0" destOrd="0" presId="urn:microsoft.com/office/officeart/2005/8/layout/hierarchy2"/>
    <dgm:cxn modelId="{4D22818F-DE63-406C-993E-28084E0A8629}" srcId="{EAC05E16-E153-411E-BE8D-E92E1D4468AA}" destId="{8681F243-474B-4D5D-93DC-95A97263EF88}" srcOrd="0" destOrd="0" parTransId="{952F1737-9EB1-4AB9-8D50-584BCE82BD76}" sibTransId="{C89A9006-58C7-426C-BE12-F389D8EF6F30}"/>
    <dgm:cxn modelId="{835786CD-76D2-4F6E-BAEE-5E99D6F5DA6F}" srcId="{E1B46684-71E0-4D0C-B97F-F264A51CA181}" destId="{22DF217C-81B7-4D8A-B7FF-6C4C96A93BB3}" srcOrd="0" destOrd="0" parTransId="{2DAD2B29-44A2-44A4-ACC2-204674AAA70A}" sibTransId="{7A1A6830-31A6-4820-9162-DE9FA4F3B1AD}"/>
    <dgm:cxn modelId="{2AFE6511-305B-41CB-85E6-C092635B17C1}" type="presOf" srcId="{8681F243-474B-4D5D-93DC-95A97263EF88}" destId="{A6EAEB1F-932D-439F-9DF3-61478C85C34A}" srcOrd="0" destOrd="0" presId="urn:microsoft.com/office/officeart/2005/8/layout/hierarchy2"/>
    <dgm:cxn modelId="{2E44E348-B8CE-4B6A-BA72-28FA2A4F4CE7}" type="presOf" srcId="{2C08A3C3-D752-4ED5-80D6-55DCE20108AF}" destId="{DF9B78AC-06B8-474B-B9AB-8D2684C48BFE}" srcOrd="0" destOrd="0" presId="urn:microsoft.com/office/officeart/2005/8/layout/hierarchy2"/>
    <dgm:cxn modelId="{D31AC636-42F1-411C-9630-ECA0E2087BC8}" type="presOf" srcId="{2DAD2B29-44A2-44A4-ACC2-204674AAA70A}" destId="{333AC64D-EA66-4441-966F-0FEA91E8B729}" srcOrd="0" destOrd="0" presId="urn:microsoft.com/office/officeart/2005/8/layout/hierarchy2"/>
    <dgm:cxn modelId="{0968F5B1-2065-4559-B454-51AED63A00F1}" srcId="{22DF217C-81B7-4D8A-B7FF-6C4C96A93BB3}" destId="{573BC0F8-B622-4EF4-8A8F-530FC52BC591}" srcOrd="0" destOrd="0" parTransId="{34FBD75B-103A-4B12-AC38-4AC6DDFC98EB}" sibTransId="{B060CE14-B80A-4428-AE4D-E596BE93E0C7}"/>
    <dgm:cxn modelId="{D420E3E2-95A5-4F33-A118-F4BBA8B651A1}" srcId="{DCAC25C1-44B9-496D-82F7-13E1C622A29D}" destId="{E1B46684-71E0-4D0C-B97F-F264A51CA181}" srcOrd="0" destOrd="0" parTransId="{2C08A3C3-D752-4ED5-80D6-55DCE20108AF}" sibTransId="{35962AA6-212A-4D84-B4F1-AFD9799C6A50}"/>
    <dgm:cxn modelId="{0BCB9423-784C-47D3-B0EC-C38867A2C97B}" type="presOf" srcId="{1A6F967F-D310-40D6-9D8A-7DA879FE726E}" destId="{D6C42D50-3B78-40A7-B0EB-C204E4D0C891}" srcOrd="0" destOrd="0" presId="urn:microsoft.com/office/officeart/2005/8/layout/hierarchy2"/>
    <dgm:cxn modelId="{675C63C0-0BD6-4657-985B-3B145F524C87}" type="presOf" srcId="{34FBD75B-103A-4B12-AC38-4AC6DDFC98EB}" destId="{ECF0068D-EE71-46E8-91B0-70A736AA8921}" srcOrd="1" destOrd="0" presId="urn:microsoft.com/office/officeart/2005/8/layout/hierarchy2"/>
    <dgm:cxn modelId="{07BB5748-C759-4F4F-BE4F-BFDEB6C0DF1A}" type="presOf" srcId="{2DAD2B29-44A2-44A4-ACC2-204674AAA70A}" destId="{BD5010F4-B29B-4109-B94A-AF98A31ADF70}" srcOrd="1" destOrd="0" presId="urn:microsoft.com/office/officeart/2005/8/layout/hierarchy2"/>
    <dgm:cxn modelId="{95D9CCB7-C9EE-4A05-ABCB-68B8525A80F0}" type="presOf" srcId="{EAC05E16-E153-411E-BE8D-E92E1D4468AA}" destId="{32DCC153-0EE4-4581-9FDB-0636B3FFCA50}" srcOrd="0" destOrd="0" presId="urn:microsoft.com/office/officeart/2005/8/layout/hierarchy2"/>
    <dgm:cxn modelId="{6ECD9D5D-9210-4B5E-AD58-5953CB94828B}" type="presOf" srcId="{E1B46684-71E0-4D0C-B97F-F264A51CA181}" destId="{AE25C963-2E9C-4698-B7F5-423BDBD9B26C}" srcOrd="0" destOrd="0" presId="urn:microsoft.com/office/officeart/2005/8/layout/hierarchy2"/>
    <dgm:cxn modelId="{962FE13A-3C0B-4011-983D-51FC2CD25502}" srcId="{1A6F967F-D310-40D6-9D8A-7DA879FE726E}" destId="{EAC05E16-E153-411E-BE8D-E92E1D4468AA}" srcOrd="0" destOrd="0" parTransId="{2D55DCD6-1B24-4FF7-8328-BE8943BF2868}" sibTransId="{BC062154-DED4-492B-A9EF-31AB3D50D5C4}"/>
    <dgm:cxn modelId="{70D8848B-5EEA-4783-AB70-F0B658E6257A}" srcId="{EAC05E16-E153-411E-BE8D-E92E1D4468AA}" destId="{DCAC25C1-44B9-496D-82F7-13E1C622A29D}" srcOrd="1" destOrd="0" parTransId="{47759CCA-8194-43F0-9974-EE75BE7A4836}" sibTransId="{58357365-C571-4B12-8C4A-3181CF0C1444}"/>
    <dgm:cxn modelId="{87A31DAE-70B5-45E7-9067-8DDBD19241E9}" type="presOf" srcId="{2C08A3C3-D752-4ED5-80D6-55DCE20108AF}" destId="{4DE7CF24-92C0-4B79-A14B-ECCBBFF71FF7}" srcOrd="1" destOrd="0" presId="urn:microsoft.com/office/officeart/2005/8/layout/hierarchy2"/>
    <dgm:cxn modelId="{C9EDA18B-7DD4-4110-8379-F6BB2C2A6D4F}" type="presOf" srcId="{47759CCA-8194-43F0-9974-EE75BE7A4836}" destId="{4C16FC04-116A-456E-BD8A-0BF16B13E68C}" srcOrd="1" destOrd="0" presId="urn:microsoft.com/office/officeart/2005/8/layout/hierarchy2"/>
    <dgm:cxn modelId="{B497DCCD-9915-4841-8556-8FF1B6C56FC2}" type="presParOf" srcId="{D6C42D50-3B78-40A7-B0EB-C204E4D0C891}" destId="{17E550A4-76C2-4CED-BCA7-E054EC806C8C}" srcOrd="0" destOrd="0" presId="urn:microsoft.com/office/officeart/2005/8/layout/hierarchy2"/>
    <dgm:cxn modelId="{E6FFCB23-B2F5-4F74-AEEB-F7B1FF9DFA65}" type="presParOf" srcId="{17E550A4-76C2-4CED-BCA7-E054EC806C8C}" destId="{32DCC153-0EE4-4581-9FDB-0636B3FFCA50}" srcOrd="0" destOrd="0" presId="urn:microsoft.com/office/officeart/2005/8/layout/hierarchy2"/>
    <dgm:cxn modelId="{A7E4A39F-9694-4BE9-A6FD-0614FA2F2F9F}" type="presParOf" srcId="{17E550A4-76C2-4CED-BCA7-E054EC806C8C}" destId="{A4E4F264-8D2F-42BB-93A4-19176F433237}" srcOrd="1" destOrd="0" presId="urn:microsoft.com/office/officeart/2005/8/layout/hierarchy2"/>
    <dgm:cxn modelId="{C6FFB2E4-150A-4FDA-BC88-F7F1D8B3FBA7}" type="presParOf" srcId="{A4E4F264-8D2F-42BB-93A4-19176F433237}" destId="{32BE3368-D604-40AA-966F-28C56AFA665D}" srcOrd="0" destOrd="0" presId="urn:microsoft.com/office/officeart/2005/8/layout/hierarchy2"/>
    <dgm:cxn modelId="{D6F2A7BC-C083-401F-A5D5-F2303FAAEF12}" type="presParOf" srcId="{32BE3368-D604-40AA-966F-28C56AFA665D}" destId="{71A14D75-0CC2-4005-8B21-831C67B3F9F5}" srcOrd="0" destOrd="0" presId="urn:microsoft.com/office/officeart/2005/8/layout/hierarchy2"/>
    <dgm:cxn modelId="{994F4471-AAA4-47FE-B335-4FA9FB7C7BB2}" type="presParOf" srcId="{A4E4F264-8D2F-42BB-93A4-19176F433237}" destId="{CA2D265D-58A9-43D9-A55D-3D590E5E6D33}" srcOrd="1" destOrd="0" presId="urn:microsoft.com/office/officeart/2005/8/layout/hierarchy2"/>
    <dgm:cxn modelId="{7DCD446A-624B-43CB-89B0-8E17D13DD241}" type="presParOf" srcId="{CA2D265D-58A9-43D9-A55D-3D590E5E6D33}" destId="{A6EAEB1F-932D-439F-9DF3-61478C85C34A}" srcOrd="0" destOrd="0" presId="urn:microsoft.com/office/officeart/2005/8/layout/hierarchy2"/>
    <dgm:cxn modelId="{C79F225D-D8F1-4D9E-BB6B-32970772B5F5}" type="presParOf" srcId="{CA2D265D-58A9-43D9-A55D-3D590E5E6D33}" destId="{4FCE1C4C-6A78-4C62-9C5D-F67B657D63F5}" srcOrd="1" destOrd="0" presId="urn:microsoft.com/office/officeart/2005/8/layout/hierarchy2"/>
    <dgm:cxn modelId="{A0BB2761-6136-4B8C-9C42-57F6E1531C8D}" type="presParOf" srcId="{A4E4F264-8D2F-42BB-93A4-19176F433237}" destId="{A65BCF6F-83B2-405F-A592-D9BF0DD196B7}" srcOrd="2" destOrd="0" presId="urn:microsoft.com/office/officeart/2005/8/layout/hierarchy2"/>
    <dgm:cxn modelId="{6A05C92C-F9BB-4436-8631-481CDC974CEA}" type="presParOf" srcId="{A65BCF6F-83B2-405F-A592-D9BF0DD196B7}" destId="{4C16FC04-116A-456E-BD8A-0BF16B13E68C}" srcOrd="0" destOrd="0" presId="urn:microsoft.com/office/officeart/2005/8/layout/hierarchy2"/>
    <dgm:cxn modelId="{F1FE309A-F949-4CDE-A932-2F0B22CC28B7}" type="presParOf" srcId="{A4E4F264-8D2F-42BB-93A4-19176F433237}" destId="{C259C003-070B-4D94-A1F7-F1755816827F}" srcOrd="3" destOrd="0" presId="urn:microsoft.com/office/officeart/2005/8/layout/hierarchy2"/>
    <dgm:cxn modelId="{4F1F6553-EB55-4A97-803F-73AB73DBC40E}" type="presParOf" srcId="{C259C003-070B-4D94-A1F7-F1755816827F}" destId="{4B086A7D-15C9-4AC3-B31E-18F65BD9B760}" srcOrd="0" destOrd="0" presId="urn:microsoft.com/office/officeart/2005/8/layout/hierarchy2"/>
    <dgm:cxn modelId="{5F9C5D62-8B3D-46D3-AF56-C5B2C5D5AE66}" type="presParOf" srcId="{C259C003-070B-4D94-A1F7-F1755816827F}" destId="{3A1971F4-9EE1-465D-BF27-B7DD62233227}" srcOrd="1" destOrd="0" presId="urn:microsoft.com/office/officeart/2005/8/layout/hierarchy2"/>
    <dgm:cxn modelId="{4B4DB168-6C8A-42E1-91A1-8405FEB7F2CC}" type="presParOf" srcId="{3A1971F4-9EE1-465D-BF27-B7DD62233227}" destId="{DF9B78AC-06B8-474B-B9AB-8D2684C48BFE}" srcOrd="0" destOrd="0" presId="urn:microsoft.com/office/officeart/2005/8/layout/hierarchy2"/>
    <dgm:cxn modelId="{1908A287-D213-42EF-AAAE-ECFC6507DC73}" type="presParOf" srcId="{DF9B78AC-06B8-474B-B9AB-8D2684C48BFE}" destId="{4DE7CF24-92C0-4B79-A14B-ECCBBFF71FF7}" srcOrd="0" destOrd="0" presId="urn:microsoft.com/office/officeart/2005/8/layout/hierarchy2"/>
    <dgm:cxn modelId="{FD8C8CDC-4683-41FE-9EAC-FCB5A306443C}" type="presParOf" srcId="{3A1971F4-9EE1-465D-BF27-B7DD62233227}" destId="{8771253A-93B0-4F06-8E23-120A51568C5F}" srcOrd="1" destOrd="0" presId="urn:microsoft.com/office/officeart/2005/8/layout/hierarchy2"/>
    <dgm:cxn modelId="{39E07525-6D3A-46E7-95A5-C54EF19F8ADE}" type="presParOf" srcId="{8771253A-93B0-4F06-8E23-120A51568C5F}" destId="{AE25C963-2E9C-4698-B7F5-423BDBD9B26C}" srcOrd="0" destOrd="0" presId="urn:microsoft.com/office/officeart/2005/8/layout/hierarchy2"/>
    <dgm:cxn modelId="{168B3B31-FD35-4142-B523-35A840D5B975}" type="presParOf" srcId="{8771253A-93B0-4F06-8E23-120A51568C5F}" destId="{7268CBA4-7347-44CB-ADF6-0379E029611F}" srcOrd="1" destOrd="0" presId="urn:microsoft.com/office/officeart/2005/8/layout/hierarchy2"/>
    <dgm:cxn modelId="{E30FE206-6349-43D6-B1E9-D0F0B726980E}" type="presParOf" srcId="{7268CBA4-7347-44CB-ADF6-0379E029611F}" destId="{333AC64D-EA66-4441-966F-0FEA91E8B729}" srcOrd="0" destOrd="0" presId="urn:microsoft.com/office/officeart/2005/8/layout/hierarchy2"/>
    <dgm:cxn modelId="{96CA567F-D4F7-4665-AFEF-C19215CE0324}" type="presParOf" srcId="{333AC64D-EA66-4441-966F-0FEA91E8B729}" destId="{BD5010F4-B29B-4109-B94A-AF98A31ADF70}" srcOrd="0" destOrd="0" presId="urn:microsoft.com/office/officeart/2005/8/layout/hierarchy2"/>
    <dgm:cxn modelId="{F202C3C1-893C-433D-8AE3-DD1698A8B7DD}" type="presParOf" srcId="{7268CBA4-7347-44CB-ADF6-0379E029611F}" destId="{9750FA82-A02C-42A2-AD09-5E4F92F2C9D0}" srcOrd="1" destOrd="0" presId="urn:microsoft.com/office/officeart/2005/8/layout/hierarchy2"/>
    <dgm:cxn modelId="{D0382D7B-83D8-42BD-AF17-C3B241EEBD28}" type="presParOf" srcId="{9750FA82-A02C-42A2-AD09-5E4F92F2C9D0}" destId="{328BA583-EC77-460E-A238-776A6746F6C8}" srcOrd="0" destOrd="0" presId="urn:microsoft.com/office/officeart/2005/8/layout/hierarchy2"/>
    <dgm:cxn modelId="{A200750D-1D2C-4AA6-B4C5-B30ED705367E}" type="presParOf" srcId="{9750FA82-A02C-42A2-AD09-5E4F92F2C9D0}" destId="{5E7333AB-89F1-45BA-921D-F2C2CFC6DD98}" srcOrd="1" destOrd="0" presId="urn:microsoft.com/office/officeart/2005/8/layout/hierarchy2"/>
    <dgm:cxn modelId="{C762C1BC-9E3C-4FDA-9A7A-9DE8FD597035}" type="presParOf" srcId="{5E7333AB-89F1-45BA-921D-F2C2CFC6DD98}" destId="{FA476DEF-548D-449A-8481-382FB09B530B}" srcOrd="0" destOrd="0" presId="urn:microsoft.com/office/officeart/2005/8/layout/hierarchy2"/>
    <dgm:cxn modelId="{66AC4DC8-17B8-4F15-9E9C-1556D91675F7}" type="presParOf" srcId="{FA476DEF-548D-449A-8481-382FB09B530B}" destId="{ECF0068D-EE71-46E8-91B0-70A736AA8921}" srcOrd="0" destOrd="0" presId="urn:microsoft.com/office/officeart/2005/8/layout/hierarchy2"/>
    <dgm:cxn modelId="{D418247F-6326-4147-B0E4-E537EC3AEE3D}" type="presParOf" srcId="{5E7333AB-89F1-45BA-921D-F2C2CFC6DD98}" destId="{7E6179B6-EA37-469F-AC01-78C9D4921D2D}" srcOrd="1" destOrd="0" presId="urn:microsoft.com/office/officeart/2005/8/layout/hierarchy2"/>
    <dgm:cxn modelId="{231DF9BF-F077-4312-89C1-47E853094232}" type="presParOf" srcId="{7E6179B6-EA37-469F-AC01-78C9D4921D2D}" destId="{A946DE90-4634-42EB-805D-6ED8632FA2A1}" srcOrd="0" destOrd="0" presId="urn:microsoft.com/office/officeart/2005/8/layout/hierarchy2"/>
    <dgm:cxn modelId="{28E358BD-7F11-4829-A132-5DD4C7E6CAB4}" type="presParOf" srcId="{7E6179B6-EA37-469F-AC01-78C9D4921D2D}" destId="{39280612-FCE5-4A0F-B3A5-F4135DA34C76}"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690F8-DF7B-4AEA-8433-52FF4D4729BB}"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es-ES"/>
        </a:p>
      </dgm:t>
    </dgm:pt>
    <dgm:pt modelId="{FC56C8BF-D84B-4AA3-90BE-5A014A3BB498}">
      <dgm:prSet phldrT="[Text]" custT="1"/>
      <dgm:spPr>
        <a:solidFill>
          <a:srgbClr val="CC9900"/>
        </a:solidFill>
      </dgm:spPr>
      <dgm:t>
        <a:bodyPr/>
        <a:lstStyle/>
        <a:p>
          <a:r>
            <a:rPr lang="en-GB" sz="2000" b="1" i="0" cap="small" baseline="0" noProof="0" dirty="0" smtClean="0">
              <a:solidFill>
                <a:schemeClr val="bg1"/>
              </a:solidFill>
            </a:rPr>
            <a:t>Blocks (chunks)</a:t>
          </a:r>
          <a:endParaRPr lang="en-GB" sz="2000" b="1" i="0" cap="small" baseline="0" noProof="0" dirty="0">
            <a:solidFill>
              <a:schemeClr val="bg1"/>
            </a:solidFill>
          </a:endParaRPr>
        </a:p>
      </dgm:t>
    </dgm:pt>
    <dgm:pt modelId="{A36703CF-A0D0-4ACB-B90A-17E35BFABD98}" type="parTrans" cxnId="{91CFD8C7-3490-49C5-9911-1D4A120979DE}">
      <dgm:prSet/>
      <dgm:spPr/>
      <dgm:t>
        <a:bodyPr/>
        <a:lstStyle/>
        <a:p>
          <a:endParaRPr lang="es-ES"/>
        </a:p>
      </dgm:t>
    </dgm:pt>
    <dgm:pt modelId="{B4894D2E-D98A-4466-A27B-A053617E74B7}" type="sibTrans" cxnId="{91CFD8C7-3490-49C5-9911-1D4A120979DE}">
      <dgm:prSet/>
      <dgm:spPr/>
      <dgm:t>
        <a:bodyPr/>
        <a:lstStyle/>
        <a:p>
          <a:endParaRPr lang="es-ES"/>
        </a:p>
      </dgm:t>
    </dgm:pt>
    <dgm:pt modelId="{74B48805-7C19-4547-9E99-90F20FB5714C}">
      <dgm:prSet phldrT="[Text]" custT="1"/>
      <dgm:spPr/>
      <dgm:t>
        <a:bodyPr/>
        <a:lstStyle/>
        <a:p>
          <a:r>
            <a:rPr lang="en-GB" sz="2000" b="1" i="0" cap="small" baseline="0" noProof="0" dirty="0" smtClean="0"/>
            <a:t>Match settings</a:t>
          </a:r>
          <a:endParaRPr lang="en-GB" sz="2000" b="1" i="0" cap="small" baseline="0" noProof="0" dirty="0"/>
        </a:p>
      </dgm:t>
    </dgm:pt>
    <dgm:pt modelId="{E0CE2CBB-7C85-4FCA-94DD-267711893E4A}" type="parTrans" cxnId="{03397A49-3181-4B04-83CB-22BB8ACA2B7C}">
      <dgm:prSet/>
      <dgm:spPr>
        <a:ln>
          <a:solidFill>
            <a:schemeClr val="tx1"/>
          </a:solidFill>
        </a:ln>
      </dgm:spPr>
      <dgm:t>
        <a:bodyPr/>
        <a:lstStyle/>
        <a:p>
          <a:endParaRPr lang="es-ES"/>
        </a:p>
      </dgm:t>
    </dgm:pt>
    <dgm:pt modelId="{396D2FED-7F22-4A41-9471-3E9DAA7CEE92}" type="sibTrans" cxnId="{03397A49-3181-4B04-83CB-22BB8ACA2B7C}">
      <dgm:prSet/>
      <dgm:spPr/>
      <dgm:t>
        <a:bodyPr/>
        <a:lstStyle/>
        <a:p>
          <a:endParaRPr lang="es-ES"/>
        </a:p>
      </dgm:t>
    </dgm:pt>
    <dgm:pt modelId="{B383023A-68A3-4951-ACC3-727C1692C0D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2000" b="1" i="0" cap="small" baseline="0" noProof="0" dirty="0" smtClean="0"/>
            <a:t>Content matching</a:t>
          </a:r>
          <a:endParaRPr lang="en-GB" sz="2000" b="1" i="0" cap="small" baseline="0" noProof="0" dirty="0"/>
        </a:p>
      </dgm:t>
    </dgm:pt>
    <dgm:pt modelId="{E007D41E-15E1-4B03-9D19-9FDFCBAB495B}" type="parTrans" cxnId="{E4E75325-0951-4F27-BC60-F66C6747294F}">
      <dgm:prSet/>
      <dgm:spPr>
        <a:ln>
          <a:solidFill>
            <a:schemeClr val="tx1"/>
          </a:solidFill>
        </a:ln>
      </dgm:spPr>
      <dgm:t>
        <a:bodyPr/>
        <a:lstStyle/>
        <a:p>
          <a:endParaRPr lang="es-ES"/>
        </a:p>
      </dgm:t>
    </dgm:pt>
    <dgm:pt modelId="{9E5F8696-4304-4BBA-8F98-25480783D0BF}" type="sibTrans" cxnId="{E4E75325-0951-4F27-BC60-F66C6747294F}">
      <dgm:prSet/>
      <dgm:spPr/>
      <dgm:t>
        <a:bodyPr/>
        <a:lstStyle/>
        <a:p>
          <a:endParaRPr lang="es-ES"/>
        </a:p>
      </dgm:t>
    </dgm:pt>
    <dgm:pt modelId="{DEAE5B4C-5BE6-43B6-B75C-2264EF246CD2}">
      <dgm:prSet phldrT="[Text]" custT="1"/>
      <dgm:spPr>
        <a:solidFill>
          <a:srgbClr val="CC9900"/>
        </a:solidFill>
      </dgm:spPr>
      <dgm:t>
        <a:bodyPr/>
        <a:lstStyle/>
        <a:p>
          <a:r>
            <a:rPr lang="en-GB" sz="2000" b="1" i="0" cap="small" baseline="0" noProof="0" dirty="0" smtClean="0"/>
            <a:t>Block order</a:t>
          </a:r>
          <a:endParaRPr lang="en-GB" sz="2000" b="1" i="0" cap="small" baseline="0" noProof="0" dirty="0"/>
        </a:p>
      </dgm:t>
    </dgm:pt>
    <dgm:pt modelId="{A4042950-50CD-44A1-BC3E-6F78BD1F5314}" type="parTrans" cxnId="{85E3BE08-9F20-478B-80B1-6C8F16CAE9B9}">
      <dgm:prSet/>
      <dgm:spPr/>
      <dgm:t>
        <a:bodyPr/>
        <a:lstStyle/>
        <a:p>
          <a:endParaRPr lang="es-ES"/>
        </a:p>
      </dgm:t>
    </dgm:pt>
    <dgm:pt modelId="{8C7E319D-0E27-472D-B7C3-AB319C7FF212}" type="sibTrans" cxnId="{85E3BE08-9F20-478B-80B1-6C8F16CAE9B9}">
      <dgm:prSet/>
      <dgm:spPr/>
      <dgm:t>
        <a:bodyPr/>
        <a:lstStyle/>
        <a:p>
          <a:endParaRPr lang="es-ES"/>
        </a:p>
      </dgm:t>
    </dgm:pt>
    <dgm:pt modelId="{992A960E-D259-42A5-A307-9B1D2C0035B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GB" sz="2000" b="1" i="0" cap="small" baseline="0" noProof="0" dirty="0" smtClean="0"/>
            <a:t>Exercise-specific lexicon</a:t>
          </a:r>
          <a:endParaRPr lang="en-GB" sz="2000" b="1" i="0" cap="small" baseline="0" noProof="0" dirty="0"/>
        </a:p>
      </dgm:t>
    </dgm:pt>
    <dgm:pt modelId="{12270295-28C4-4023-AD2B-681D0690BF20}" type="parTrans" cxnId="{EDFEE488-CFDB-4C8C-AD98-88391A4A44CD}">
      <dgm:prSet/>
      <dgm:spPr>
        <a:ln>
          <a:solidFill>
            <a:schemeClr val="tx1"/>
          </a:solidFill>
        </a:ln>
      </dgm:spPr>
      <dgm:t>
        <a:bodyPr/>
        <a:lstStyle/>
        <a:p>
          <a:endParaRPr lang="es-ES"/>
        </a:p>
      </dgm:t>
    </dgm:pt>
    <dgm:pt modelId="{9DEDDB87-DACE-4F43-83DF-D19BBC6041C6}" type="sibTrans" cxnId="{EDFEE488-CFDB-4C8C-AD98-88391A4A44CD}">
      <dgm:prSet/>
      <dgm:spPr/>
      <dgm:t>
        <a:bodyPr/>
        <a:lstStyle/>
        <a:p>
          <a:endParaRPr lang="es-ES"/>
        </a:p>
      </dgm:t>
    </dgm:pt>
    <dgm:pt modelId="{A026786C-3973-45DC-A1A9-ED7E8E7983EA}">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2000" b="1" i="0" cap="small" baseline="0" noProof="0" dirty="0" smtClean="0"/>
            <a:t>Exercise-specific error checking</a:t>
          </a:r>
          <a:endParaRPr lang="en-GB" sz="2000" b="1" i="0" cap="small" baseline="0" noProof="0" dirty="0"/>
        </a:p>
      </dgm:t>
    </dgm:pt>
    <dgm:pt modelId="{F2F82C9E-6B40-4298-9116-A3C99F4BF25D}" type="parTrans" cxnId="{00FD91A7-7089-4FE3-91E6-3060BBB0E7B9}">
      <dgm:prSet/>
      <dgm:spPr>
        <a:ln>
          <a:solidFill>
            <a:schemeClr val="tx1"/>
          </a:solidFill>
          <a:prstDash val="sysDot"/>
        </a:ln>
      </dgm:spPr>
      <dgm:t>
        <a:bodyPr/>
        <a:lstStyle/>
        <a:p>
          <a:endParaRPr lang="es-ES"/>
        </a:p>
      </dgm:t>
    </dgm:pt>
    <dgm:pt modelId="{891485F7-4266-4547-8A8F-A3F0515EE839}" type="sibTrans" cxnId="{00FD91A7-7089-4FE3-91E6-3060BBB0E7B9}">
      <dgm:prSet/>
      <dgm:spPr/>
      <dgm:t>
        <a:bodyPr/>
        <a:lstStyle/>
        <a:p>
          <a:endParaRPr lang="es-ES"/>
        </a:p>
      </dgm:t>
    </dgm:pt>
    <dgm:pt modelId="{BE8C8EBA-D3AF-4585-8C55-B5690D6AAA4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2000" b="1" i="0" cap="small" baseline="0" noProof="0" dirty="0" smtClean="0"/>
            <a:t>Global answer well-</a:t>
          </a:r>
          <a:r>
            <a:rPr lang="en-GB" sz="2000" b="1" i="0" cap="small" baseline="0" noProof="0" dirty="0" err="1" smtClean="0"/>
            <a:t>formedness</a:t>
          </a:r>
          <a:endParaRPr lang="en-GB" sz="2000" b="1" i="0" cap="small" baseline="0" noProof="0" dirty="0"/>
        </a:p>
      </dgm:t>
    </dgm:pt>
    <dgm:pt modelId="{04CF0569-705C-498D-AA54-C968B5E64F4B}" type="parTrans" cxnId="{9FA6CFB5-2DC9-4AA9-8EDF-4F59A593D200}">
      <dgm:prSet/>
      <dgm:spPr>
        <a:ln>
          <a:solidFill>
            <a:schemeClr val="tx1"/>
          </a:solidFill>
        </a:ln>
      </dgm:spPr>
      <dgm:t>
        <a:bodyPr/>
        <a:lstStyle/>
        <a:p>
          <a:endParaRPr lang="es-ES"/>
        </a:p>
      </dgm:t>
    </dgm:pt>
    <dgm:pt modelId="{4EB8F444-A6F6-4907-AE1B-2708B78FB771}" type="sibTrans" cxnId="{9FA6CFB5-2DC9-4AA9-8EDF-4F59A593D200}">
      <dgm:prSet/>
      <dgm:spPr/>
      <dgm:t>
        <a:bodyPr/>
        <a:lstStyle/>
        <a:p>
          <a:endParaRPr lang="es-ES"/>
        </a:p>
      </dgm:t>
    </dgm:pt>
    <dgm:pt modelId="{BB626365-CAE8-40A3-89A0-6532438A73F2}">
      <dgm:prSet phldrT="[Text]" custT="1"/>
      <dgm:spPr/>
      <dgm:t>
        <a:bodyPr/>
        <a:lstStyle/>
        <a:p>
          <a:r>
            <a:rPr lang="en-GB" sz="2000" b="1" i="0" cap="small" baseline="0" noProof="0" dirty="0" smtClean="0"/>
            <a:t>Morphological analysis</a:t>
          </a:r>
          <a:endParaRPr lang="en-GB" sz="2000" b="1" i="0" cap="small" baseline="0" noProof="0" dirty="0"/>
        </a:p>
      </dgm:t>
    </dgm:pt>
    <dgm:pt modelId="{2F85FDD4-BD66-40C1-B3B4-94376C5E2894}" type="sibTrans" cxnId="{F4091B94-3FA0-457E-8B4D-10A0E84D7A8D}">
      <dgm:prSet/>
      <dgm:spPr/>
      <dgm:t>
        <a:bodyPr/>
        <a:lstStyle/>
        <a:p>
          <a:endParaRPr lang="es-ES"/>
        </a:p>
      </dgm:t>
    </dgm:pt>
    <dgm:pt modelId="{301ED30C-1729-4ECE-93B4-7E2EC18C0ED2}" type="parTrans" cxnId="{F4091B94-3FA0-457E-8B4D-10A0E84D7A8D}">
      <dgm:prSet/>
      <dgm:spPr>
        <a:ln>
          <a:solidFill>
            <a:schemeClr val="tx1"/>
          </a:solidFill>
        </a:ln>
      </dgm:spPr>
      <dgm:t>
        <a:bodyPr/>
        <a:lstStyle/>
        <a:p>
          <a:endParaRPr lang="es-ES"/>
        </a:p>
      </dgm:t>
    </dgm:pt>
    <dgm:pt modelId="{1508B504-30E8-47D4-B944-55115349EB40}" type="pres">
      <dgm:prSet presAssocID="{DAF690F8-DF7B-4AEA-8433-52FF4D4729BB}" presName="diagram" presStyleCnt="0">
        <dgm:presLayoutVars>
          <dgm:chPref val="1"/>
          <dgm:dir/>
          <dgm:animOne val="branch"/>
          <dgm:animLvl val="lvl"/>
          <dgm:resizeHandles val="exact"/>
        </dgm:presLayoutVars>
      </dgm:prSet>
      <dgm:spPr/>
      <dgm:t>
        <a:bodyPr/>
        <a:lstStyle/>
        <a:p>
          <a:endParaRPr lang="es-ES"/>
        </a:p>
      </dgm:t>
    </dgm:pt>
    <dgm:pt modelId="{C67D85B1-801F-4970-BC8D-547C49424633}" type="pres">
      <dgm:prSet presAssocID="{FC56C8BF-D84B-4AA3-90BE-5A014A3BB498}" presName="root1" presStyleCnt="0"/>
      <dgm:spPr/>
    </dgm:pt>
    <dgm:pt modelId="{2DC66294-417D-4144-A275-B96FE026D7DC}" type="pres">
      <dgm:prSet presAssocID="{FC56C8BF-D84B-4AA3-90BE-5A014A3BB498}" presName="LevelOneTextNode" presStyleLbl="node0" presStyleIdx="0" presStyleCnt="2" custLinFactNeighborX="-4603" custLinFactNeighborY="-63448">
        <dgm:presLayoutVars>
          <dgm:chPref val="3"/>
        </dgm:presLayoutVars>
      </dgm:prSet>
      <dgm:spPr/>
      <dgm:t>
        <a:bodyPr/>
        <a:lstStyle/>
        <a:p>
          <a:endParaRPr lang="es-ES"/>
        </a:p>
      </dgm:t>
    </dgm:pt>
    <dgm:pt modelId="{53870315-541C-45D8-815A-F1B2B8745655}" type="pres">
      <dgm:prSet presAssocID="{FC56C8BF-D84B-4AA3-90BE-5A014A3BB498}" presName="level2hierChild" presStyleCnt="0"/>
      <dgm:spPr/>
    </dgm:pt>
    <dgm:pt modelId="{A2EAEE12-9391-4EF5-B98C-B16551428F4D}" type="pres">
      <dgm:prSet presAssocID="{301ED30C-1729-4ECE-93B4-7E2EC18C0ED2}" presName="conn2-1" presStyleLbl="parChTrans1D2" presStyleIdx="0" presStyleCnt="2"/>
      <dgm:spPr/>
      <dgm:t>
        <a:bodyPr/>
        <a:lstStyle/>
        <a:p>
          <a:endParaRPr lang="es-ES"/>
        </a:p>
      </dgm:t>
    </dgm:pt>
    <dgm:pt modelId="{969C966D-8DB9-41FB-98FF-F6AA1BD5DC50}" type="pres">
      <dgm:prSet presAssocID="{301ED30C-1729-4ECE-93B4-7E2EC18C0ED2}" presName="connTx" presStyleLbl="parChTrans1D2" presStyleIdx="0" presStyleCnt="2"/>
      <dgm:spPr/>
      <dgm:t>
        <a:bodyPr/>
        <a:lstStyle/>
        <a:p>
          <a:endParaRPr lang="es-ES"/>
        </a:p>
      </dgm:t>
    </dgm:pt>
    <dgm:pt modelId="{03E300E9-21FA-4F68-A6C6-8F3D8FF514DF}" type="pres">
      <dgm:prSet presAssocID="{BB626365-CAE8-40A3-89A0-6532438A73F2}" presName="root2" presStyleCnt="0"/>
      <dgm:spPr/>
    </dgm:pt>
    <dgm:pt modelId="{2F78D67A-1650-41C0-B3F1-E8C3DF5281FC}" type="pres">
      <dgm:prSet presAssocID="{BB626365-CAE8-40A3-89A0-6532438A73F2}" presName="LevelTwoTextNode" presStyleLbl="node2" presStyleIdx="0" presStyleCnt="2" custLinFactNeighborY="-63711">
        <dgm:presLayoutVars>
          <dgm:chPref val="3"/>
        </dgm:presLayoutVars>
      </dgm:prSet>
      <dgm:spPr/>
      <dgm:t>
        <a:bodyPr/>
        <a:lstStyle/>
        <a:p>
          <a:endParaRPr lang="es-ES"/>
        </a:p>
      </dgm:t>
    </dgm:pt>
    <dgm:pt modelId="{C566A84B-6A3D-41B0-B30B-8300CC5F4433}" type="pres">
      <dgm:prSet presAssocID="{BB626365-CAE8-40A3-89A0-6532438A73F2}" presName="level3hierChild" presStyleCnt="0"/>
      <dgm:spPr/>
    </dgm:pt>
    <dgm:pt modelId="{F1D657CC-5C7C-4503-81A9-9B126EFA392A}" type="pres">
      <dgm:prSet presAssocID="{E0CE2CBB-7C85-4FCA-94DD-267711893E4A}" presName="conn2-1" presStyleLbl="parChTrans1D3" presStyleIdx="0" presStyleCnt="2"/>
      <dgm:spPr/>
      <dgm:t>
        <a:bodyPr/>
        <a:lstStyle/>
        <a:p>
          <a:endParaRPr lang="es-ES"/>
        </a:p>
      </dgm:t>
    </dgm:pt>
    <dgm:pt modelId="{39454670-2836-40D3-9E6E-C05250599E0A}" type="pres">
      <dgm:prSet presAssocID="{E0CE2CBB-7C85-4FCA-94DD-267711893E4A}" presName="connTx" presStyleLbl="parChTrans1D3" presStyleIdx="0" presStyleCnt="2"/>
      <dgm:spPr/>
      <dgm:t>
        <a:bodyPr/>
        <a:lstStyle/>
        <a:p>
          <a:endParaRPr lang="es-ES"/>
        </a:p>
      </dgm:t>
    </dgm:pt>
    <dgm:pt modelId="{2D78FD6C-570D-4981-BF9A-66CAF2CC0B06}" type="pres">
      <dgm:prSet presAssocID="{74B48805-7C19-4547-9E99-90F20FB5714C}" presName="root2" presStyleCnt="0"/>
      <dgm:spPr/>
    </dgm:pt>
    <dgm:pt modelId="{8A905540-7F1B-472F-A953-8E6875F2DF5A}" type="pres">
      <dgm:prSet presAssocID="{74B48805-7C19-4547-9E99-90F20FB5714C}" presName="LevelTwoTextNode" presStyleLbl="node3" presStyleIdx="0" presStyleCnt="2" custLinFactNeighborY="60173">
        <dgm:presLayoutVars>
          <dgm:chPref val="3"/>
        </dgm:presLayoutVars>
      </dgm:prSet>
      <dgm:spPr/>
      <dgm:t>
        <a:bodyPr/>
        <a:lstStyle/>
        <a:p>
          <a:endParaRPr lang="es-ES"/>
        </a:p>
      </dgm:t>
    </dgm:pt>
    <dgm:pt modelId="{83A051A5-B418-4DA6-ACF7-F63228C713A7}" type="pres">
      <dgm:prSet presAssocID="{74B48805-7C19-4547-9E99-90F20FB5714C}" presName="level3hierChild" presStyleCnt="0"/>
      <dgm:spPr/>
    </dgm:pt>
    <dgm:pt modelId="{048E7D25-CC0F-4B85-A85F-957E196D7708}" type="pres">
      <dgm:prSet presAssocID="{E007D41E-15E1-4B03-9D19-9FDFCBAB495B}" presName="conn2-1" presStyleLbl="parChTrans1D4" presStyleIdx="0" presStyleCnt="2"/>
      <dgm:spPr/>
      <dgm:t>
        <a:bodyPr/>
        <a:lstStyle/>
        <a:p>
          <a:endParaRPr lang="es-ES"/>
        </a:p>
      </dgm:t>
    </dgm:pt>
    <dgm:pt modelId="{EBE633E9-07A6-4ADC-A91A-3EA7DCA13FDC}" type="pres">
      <dgm:prSet presAssocID="{E007D41E-15E1-4B03-9D19-9FDFCBAB495B}" presName="connTx" presStyleLbl="parChTrans1D4" presStyleIdx="0" presStyleCnt="2"/>
      <dgm:spPr/>
      <dgm:t>
        <a:bodyPr/>
        <a:lstStyle/>
        <a:p>
          <a:endParaRPr lang="es-ES"/>
        </a:p>
      </dgm:t>
    </dgm:pt>
    <dgm:pt modelId="{5D143B56-9AAB-4118-B689-97AA089A4215}" type="pres">
      <dgm:prSet presAssocID="{B383023A-68A3-4951-ACC3-727C1692C0D6}" presName="root2" presStyleCnt="0"/>
      <dgm:spPr/>
    </dgm:pt>
    <dgm:pt modelId="{2F1FB011-C46B-414D-94D5-B6C510CC66EB}" type="pres">
      <dgm:prSet presAssocID="{B383023A-68A3-4951-ACC3-727C1692C0D6}" presName="LevelTwoTextNode" presStyleLbl="node4" presStyleIdx="0" presStyleCnt="2" custLinFactNeighborX="299" custLinFactNeighborY="58373">
        <dgm:presLayoutVars>
          <dgm:chPref val="3"/>
        </dgm:presLayoutVars>
      </dgm:prSet>
      <dgm:spPr/>
      <dgm:t>
        <a:bodyPr/>
        <a:lstStyle/>
        <a:p>
          <a:endParaRPr lang="es-ES"/>
        </a:p>
      </dgm:t>
    </dgm:pt>
    <dgm:pt modelId="{8E489C84-F59B-4B8E-B71B-E6D05A2344FE}" type="pres">
      <dgm:prSet presAssocID="{B383023A-68A3-4951-ACC3-727C1692C0D6}" presName="level3hierChild" presStyleCnt="0"/>
      <dgm:spPr/>
    </dgm:pt>
    <dgm:pt modelId="{D57DECAB-46F0-442B-BFE9-BB1BC3B53AEF}" type="pres">
      <dgm:prSet presAssocID="{F2F82C9E-6B40-4298-9116-A3C99F4BF25D}" presName="conn2-1" presStyleLbl="parChTrans1D4" presStyleIdx="1" presStyleCnt="2"/>
      <dgm:spPr/>
      <dgm:t>
        <a:bodyPr/>
        <a:lstStyle/>
        <a:p>
          <a:endParaRPr lang="es-ES"/>
        </a:p>
      </dgm:t>
    </dgm:pt>
    <dgm:pt modelId="{A3780A3A-A767-4922-A8BE-71FDFD543642}" type="pres">
      <dgm:prSet presAssocID="{F2F82C9E-6B40-4298-9116-A3C99F4BF25D}" presName="connTx" presStyleLbl="parChTrans1D4" presStyleIdx="1" presStyleCnt="2"/>
      <dgm:spPr/>
      <dgm:t>
        <a:bodyPr/>
        <a:lstStyle/>
        <a:p>
          <a:endParaRPr lang="es-ES"/>
        </a:p>
      </dgm:t>
    </dgm:pt>
    <dgm:pt modelId="{1C4748D2-385B-4A6D-A173-F7B05DD2E3A2}" type="pres">
      <dgm:prSet presAssocID="{A026786C-3973-45DC-A1A9-ED7E8E7983EA}" presName="root2" presStyleCnt="0"/>
      <dgm:spPr/>
    </dgm:pt>
    <dgm:pt modelId="{D3D8D559-691A-4641-B7C5-7B3C0664F367}" type="pres">
      <dgm:prSet presAssocID="{A026786C-3973-45DC-A1A9-ED7E8E7983EA}" presName="LevelTwoTextNode" presStyleLbl="node4" presStyleIdx="1" presStyleCnt="2" custLinFactNeighborY="40352">
        <dgm:presLayoutVars>
          <dgm:chPref val="3"/>
        </dgm:presLayoutVars>
      </dgm:prSet>
      <dgm:spPr/>
      <dgm:t>
        <a:bodyPr/>
        <a:lstStyle/>
        <a:p>
          <a:endParaRPr lang="es-ES"/>
        </a:p>
      </dgm:t>
    </dgm:pt>
    <dgm:pt modelId="{43625887-F0D8-4857-8785-D9661A4B54FF}" type="pres">
      <dgm:prSet presAssocID="{A026786C-3973-45DC-A1A9-ED7E8E7983EA}" presName="level3hierChild" presStyleCnt="0"/>
      <dgm:spPr/>
    </dgm:pt>
    <dgm:pt modelId="{B959D321-07E7-4078-A47E-77B9AA8BA065}" type="pres">
      <dgm:prSet presAssocID="{12270295-28C4-4023-AD2B-681D0690BF20}" presName="conn2-1" presStyleLbl="parChTrans1D3" presStyleIdx="1" presStyleCnt="2"/>
      <dgm:spPr/>
      <dgm:t>
        <a:bodyPr/>
        <a:lstStyle/>
        <a:p>
          <a:endParaRPr lang="es-ES"/>
        </a:p>
      </dgm:t>
    </dgm:pt>
    <dgm:pt modelId="{7F69EDE0-B15F-4787-BCB4-A3DDFF09D65F}" type="pres">
      <dgm:prSet presAssocID="{12270295-28C4-4023-AD2B-681D0690BF20}" presName="connTx" presStyleLbl="parChTrans1D3" presStyleIdx="1" presStyleCnt="2"/>
      <dgm:spPr/>
      <dgm:t>
        <a:bodyPr/>
        <a:lstStyle/>
        <a:p>
          <a:endParaRPr lang="es-ES"/>
        </a:p>
      </dgm:t>
    </dgm:pt>
    <dgm:pt modelId="{C869361A-EC9F-4BF2-B26B-A19106A0EB8E}" type="pres">
      <dgm:prSet presAssocID="{992A960E-D259-42A5-A307-9B1D2C0035B2}" presName="root2" presStyleCnt="0"/>
      <dgm:spPr/>
    </dgm:pt>
    <dgm:pt modelId="{28779F59-F295-4BE1-BD59-BF107D664E15}" type="pres">
      <dgm:prSet presAssocID="{992A960E-D259-42A5-A307-9B1D2C0035B2}" presName="LevelTwoTextNode" presStyleLbl="node3" presStyleIdx="1" presStyleCnt="2" custLinFactX="40299" custLinFactY="-100000" custLinFactNeighborX="100000" custLinFactNeighborY="-115062">
        <dgm:presLayoutVars>
          <dgm:chPref val="3"/>
        </dgm:presLayoutVars>
      </dgm:prSet>
      <dgm:spPr/>
      <dgm:t>
        <a:bodyPr/>
        <a:lstStyle/>
        <a:p>
          <a:endParaRPr lang="es-ES"/>
        </a:p>
      </dgm:t>
    </dgm:pt>
    <dgm:pt modelId="{63966A80-C61A-4D64-94A5-D7F5AEB12094}" type="pres">
      <dgm:prSet presAssocID="{992A960E-D259-42A5-A307-9B1D2C0035B2}" presName="level3hierChild" presStyleCnt="0"/>
      <dgm:spPr/>
    </dgm:pt>
    <dgm:pt modelId="{E56A5EE1-5795-4E46-A06B-61C8E81D3C8F}" type="pres">
      <dgm:prSet presAssocID="{DEAE5B4C-5BE6-43B6-B75C-2264EF246CD2}" presName="root1" presStyleCnt="0"/>
      <dgm:spPr/>
    </dgm:pt>
    <dgm:pt modelId="{6F793C08-80F3-47D5-95F7-BC21B3850B33}" type="pres">
      <dgm:prSet presAssocID="{DEAE5B4C-5BE6-43B6-B75C-2264EF246CD2}" presName="LevelOneTextNode" presStyleLbl="node0" presStyleIdx="1" presStyleCnt="2" custLinFactNeighborX="-4603" custLinFactNeighborY="20173">
        <dgm:presLayoutVars>
          <dgm:chPref val="3"/>
        </dgm:presLayoutVars>
      </dgm:prSet>
      <dgm:spPr/>
      <dgm:t>
        <a:bodyPr/>
        <a:lstStyle/>
        <a:p>
          <a:endParaRPr lang="es-ES"/>
        </a:p>
      </dgm:t>
    </dgm:pt>
    <dgm:pt modelId="{A48B5C73-0349-468C-B769-329D892ADDDE}" type="pres">
      <dgm:prSet presAssocID="{DEAE5B4C-5BE6-43B6-B75C-2264EF246CD2}" presName="level2hierChild" presStyleCnt="0"/>
      <dgm:spPr/>
    </dgm:pt>
    <dgm:pt modelId="{5F881983-11A1-4A41-87B1-20416A5FDAFE}" type="pres">
      <dgm:prSet presAssocID="{04CF0569-705C-498D-AA54-C968B5E64F4B}" presName="conn2-1" presStyleLbl="parChTrans1D2" presStyleIdx="1" presStyleCnt="2"/>
      <dgm:spPr/>
      <dgm:t>
        <a:bodyPr/>
        <a:lstStyle/>
        <a:p>
          <a:endParaRPr lang="es-ES"/>
        </a:p>
      </dgm:t>
    </dgm:pt>
    <dgm:pt modelId="{CF378CD1-6F49-4EB8-B28E-05A73EF15CF6}" type="pres">
      <dgm:prSet presAssocID="{04CF0569-705C-498D-AA54-C968B5E64F4B}" presName="connTx" presStyleLbl="parChTrans1D2" presStyleIdx="1" presStyleCnt="2"/>
      <dgm:spPr/>
      <dgm:t>
        <a:bodyPr/>
        <a:lstStyle/>
        <a:p>
          <a:endParaRPr lang="es-ES"/>
        </a:p>
      </dgm:t>
    </dgm:pt>
    <dgm:pt modelId="{4EE4452D-2C82-4AF1-B29F-1BF6BDF7A1CB}" type="pres">
      <dgm:prSet presAssocID="{BE8C8EBA-D3AF-4585-8C55-B5690D6AAA48}" presName="root2" presStyleCnt="0"/>
      <dgm:spPr/>
    </dgm:pt>
    <dgm:pt modelId="{AACDE912-2F94-49DC-9039-24463AACCEAF}" type="pres">
      <dgm:prSet presAssocID="{BE8C8EBA-D3AF-4585-8C55-B5690D6AAA48}" presName="LevelTwoTextNode" presStyleLbl="node2" presStyleIdx="1" presStyleCnt="2" custLinFactX="100000" custLinFactNeighborX="181380" custLinFactNeighborY="20173">
        <dgm:presLayoutVars>
          <dgm:chPref val="3"/>
        </dgm:presLayoutVars>
      </dgm:prSet>
      <dgm:spPr/>
      <dgm:t>
        <a:bodyPr/>
        <a:lstStyle/>
        <a:p>
          <a:endParaRPr lang="es-ES"/>
        </a:p>
      </dgm:t>
    </dgm:pt>
    <dgm:pt modelId="{F463385D-9012-479E-B575-0AA0E9E9AA24}" type="pres">
      <dgm:prSet presAssocID="{BE8C8EBA-D3AF-4585-8C55-B5690D6AAA48}" presName="level3hierChild" presStyleCnt="0"/>
      <dgm:spPr/>
    </dgm:pt>
  </dgm:ptLst>
  <dgm:cxnLst>
    <dgm:cxn modelId="{91CFD8C7-3490-49C5-9911-1D4A120979DE}" srcId="{DAF690F8-DF7B-4AEA-8433-52FF4D4729BB}" destId="{FC56C8BF-D84B-4AA3-90BE-5A014A3BB498}" srcOrd="0" destOrd="0" parTransId="{A36703CF-A0D0-4ACB-B90A-17E35BFABD98}" sibTransId="{B4894D2E-D98A-4466-A27B-A053617E74B7}"/>
    <dgm:cxn modelId="{AD07BDE4-8FA6-4AEB-B0C9-DCA5833F9B44}" type="presOf" srcId="{12270295-28C4-4023-AD2B-681D0690BF20}" destId="{7F69EDE0-B15F-4787-BCB4-A3DDFF09D65F}" srcOrd="1" destOrd="0" presId="urn:microsoft.com/office/officeart/2005/8/layout/hierarchy2"/>
    <dgm:cxn modelId="{A576FA8F-259E-44F1-B254-03BB985A7257}" type="presOf" srcId="{301ED30C-1729-4ECE-93B4-7E2EC18C0ED2}" destId="{969C966D-8DB9-41FB-98FF-F6AA1BD5DC50}" srcOrd="1" destOrd="0" presId="urn:microsoft.com/office/officeart/2005/8/layout/hierarchy2"/>
    <dgm:cxn modelId="{E4E75325-0951-4F27-BC60-F66C6747294F}" srcId="{74B48805-7C19-4547-9E99-90F20FB5714C}" destId="{B383023A-68A3-4951-ACC3-727C1692C0D6}" srcOrd="0" destOrd="0" parTransId="{E007D41E-15E1-4B03-9D19-9FDFCBAB495B}" sibTransId="{9E5F8696-4304-4BBA-8F98-25480783D0BF}"/>
    <dgm:cxn modelId="{EDFEE488-CFDB-4C8C-AD98-88391A4A44CD}" srcId="{BB626365-CAE8-40A3-89A0-6532438A73F2}" destId="{992A960E-D259-42A5-A307-9B1D2C0035B2}" srcOrd="1" destOrd="0" parTransId="{12270295-28C4-4023-AD2B-681D0690BF20}" sibTransId="{9DEDDB87-DACE-4F43-83DF-D19BBC6041C6}"/>
    <dgm:cxn modelId="{00FD91A7-7089-4FE3-91E6-3060BBB0E7B9}" srcId="{74B48805-7C19-4547-9E99-90F20FB5714C}" destId="{A026786C-3973-45DC-A1A9-ED7E8E7983EA}" srcOrd="1" destOrd="0" parTransId="{F2F82C9E-6B40-4298-9116-A3C99F4BF25D}" sibTransId="{891485F7-4266-4547-8A8F-A3F0515EE839}"/>
    <dgm:cxn modelId="{5FD9BD27-C4BC-4253-8264-61D2E7DC261D}" type="presOf" srcId="{F2F82C9E-6B40-4298-9116-A3C99F4BF25D}" destId="{D57DECAB-46F0-442B-BFE9-BB1BC3B53AEF}" srcOrd="0" destOrd="0" presId="urn:microsoft.com/office/officeart/2005/8/layout/hierarchy2"/>
    <dgm:cxn modelId="{D9FEF644-61D7-4D2E-8831-187081A0D88E}" type="presOf" srcId="{F2F82C9E-6B40-4298-9116-A3C99F4BF25D}" destId="{A3780A3A-A767-4922-A8BE-71FDFD543642}" srcOrd="1" destOrd="0" presId="urn:microsoft.com/office/officeart/2005/8/layout/hierarchy2"/>
    <dgm:cxn modelId="{1323C275-1BE4-42A8-87D8-688AE670CE71}" type="presOf" srcId="{04CF0569-705C-498D-AA54-C968B5E64F4B}" destId="{5F881983-11A1-4A41-87B1-20416A5FDAFE}" srcOrd="0" destOrd="0" presId="urn:microsoft.com/office/officeart/2005/8/layout/hierarchy2"/>
    <dgm:cxn modelId="{CD5AE027-11DE-4FDC-AA1F-3FCACECCD4E9}" type="presOf" srcId="{A026786C-3973-45DC-A1A9-ED7E8E7983EA}" destId="{D3D8D559-691A-4641-B7C5-7B3C0664F367}" srcOrd="0" destOrd="0" presId="urn:microsoft.com/office/officeart/2005/8/layout/hierarchy2"/>
    <dgm:cxn modelId="{9CB24B61-F118-42DB-8DC1-EEB826F245DD}" type="presOf" srcId="{DAF690F8-DF7B-4AEA-8433-52FF4D4729BB}" destId="{1508B504-30E8-47D4-B944-55115349EB40}" srcOrd="0" destOrd="0" presId="urn:microsoft.com/office/officeart/2005/8/layout/hierarchy2"/>
    <dgm:cxn modelId="{85E3BE08-9F20-478B-80B1-6C8F16CAE9B9}" srcId="{DAF690F8-DF7B-4AEA-8433-52FF4D4729BB}" destId="{DEAE5B4C-5BE6-43B6-B75C-2264EF246CD2}" srcOrd="1" destOrd="0" parTransId="{A4042950-50CD-44A1-BC3E-6F78BD1F5314}" sibTransId="{8C7E319D-0E27-472D-B7C3-AB319C7FF212}"/>
    <dgm:cxn modelId="{F4091B94-3FA0-457E-8B4D-10A0E84D7A8D}" srcId="{FC56C8BF-D84B-4AA3-90BE-5A014A3BB498}" destId="{BB626365-CAE8-40A3-89A0-6532438A73F2}" srcOrd="0" destOrd="0" parTransId="{301ED30C-1729-4ECE-93B4-7E2EC18C0ED2}" sibTransId="{2F85FDD4-BD66-40C1-B3B4-94376C5E2894}"/>
    <dgm:cxn modelId="{B855EE8A-9D5F-494F-963E-BA4466DE8A2B}" type="presOf" srcId="{DEAE5B4C-5BE6-43B6-B75C-2264EF246CD2}" destId="{6F793C08-80F3-47D5-95F7-BC21B3850B33}" srcOrd="0" destOrd="0" presId="urn:microsoft.com/office/officeart/2005/8/layout/hierarchy2"/>
    <dgm:cxn modelId="{119A6159-F710-43BB-957B-66E5E8696FDF}" type="presOf" srcId="{E0CE2CBB-7C85-4FCA-94DD-267711893E4A}" destId="{39454670-2836-40D3-9E6E-C05250599E0A}" srcOrd="1" destOrd="0" presId="urn:microsoft.com/office/officeart/2005/8/layout/hierarchy2"/>
    <dgm:cxn modelId="{D2D7D19C-4EA8-4800-851E-2B3EB3BB10A4}" type="presOf" srcId="{BB626365-CAE8-40A3-89A0-6532438A73F2}" destId="{2F78D67A-1650-41C0-B3F1-E8C3DF5281FC}" srcOrd="0" destOrd="0" presId="urn:microsoft.com/office/officeart/2005/8/layout/hierarchy2"/>
    <dgm:cxn modelId="{BA237817-ECBB-4239-B205-C5C549E58169}" type="presOf" srcId="{E007D41E-15E1-4B03-9D19-9FDFCBAB495B}" destId="{EBE633E9-07A6-4ADC-A91A-3EA7DCA13FDC}" srcOrd="1" destOrd="0" presId="urn:microsoft.com/office/officeart/2005/8/layout/hierarchy2"/>
    <dgm:cxn modelId="{29EA272A-D552-4F0D-8A8B-6522F0DAB3EE}" type="presOf" srcId="{12270295-28C4-4023-AD2B-681D0690BF20}" destId="{B959D321-07E7-4078-A47E-77B9AA8BA065}" srcOrd="0" destOrd="0" presId="urn:microsoft.com/office/officeart/2005/8/layout/hierarchy2"/>
    <dgm:cxn modelId="{3006137E-3431-46C9-AA1A-D38A6A533B2F}" type="presOf" srcId="{E007D41E-15E1-4B03-9D19-9FDFCBAB495B}" destId="{048E7D25-CC0F-4B85-A85F-957E196D7708}" srcOrd="0" destOrd="0" presId="urn:microsoft.com/office/officeart/2005/8/layout/hierarchy2"/>
    <dgm:cxn modelId="{B5718283-42D4-4BD6-BFC8-B9D2A0719517}" type="presOf" srcId="{FC56C8BF-D84B-4AA3-90BE-5A014A3BB498}" destId="{2DC66294-417D-4144-A275-B96FE026D7DC}" srcOrd="0" destOrd="0" presId="urn:microsoft.com/office/officeart/2005/8/layout/hierarchy2"/>
    <dgm:cxn modelId="{31B929D2-A385-4E98-8FB5-8863F37F4D79}" type="presOf" srcId="{992A960E-D259-42A5-A307-9B1D2C0035B2}" destId="{28779F59-F295-4BE1-BD59-BF107D664E15}" srcOrd="0" destOrd="0" presId="urn:microsoft.com/office/officeart/2005/8/layout/hierarchy2"/>
    <dgm:cxn modelId="{E521887C-578E-400A-B47C-60C9367B2667}" type="presOf" srcId="{B383023A-68A3-4951-ACC3-727C1692C0D6}" destId="{2F1FB011-C46B-414D-94D5-B6C510CC66EB}" srcOrd="0" destOrd="0" presId="urn:microsoft.com/office/officeart/2005/8/layout/hierarchy2"/>
    <dgm:cxn modelId="{0BA1A144-FEC1-49B0-BFEC-09E8EB2961E0}" type="presOf" srcId="{E0CE2CBB-7C85-4FCA-94DD-267711893E4A}" destId="{F1D657CC-5C7C-4503-81A9-9B126EFA392A}" srcOrd="0" destOrd="0" presId="urn:microsoft.com/office/officeart/2005/8/layout/hierarchy2"/>
    <dgm:cxn modelId="{1714D003-0A36-4B23-AC6F-5097111BCF26}" type="presOf" srcId="{BE8C8EBA-D3AF-4585-8C55-B5690D6AAA48}" destId="{AACDE912-2F94-49DC-9039-24463AACCEAF}" srcOrd="0" destOrd="0" presId="urn:microsoft.com/office/officeart/2005/8/layout/hierarchy2"/>
    <dgm:cxn modelId="{03397A49-3181-4B04-83CB-22BB8ACA2B7C}" srcId="{BB626365-CAE8-40A3-89A0-6532438A73F2}" destId="{74B48805-7C19-4547-9E99-90F20FB5714C}" srcOrd="0" destOrd="0" parTransId="{E0CE2CBB-7C85-4FCA-94DD-267711893E4A}" sibTransId="{396D2FED-7F22-4A41-9471-3E9DAA7CEE92}"/>
    <dgm:cxn modelId="{B36938E2-CFE3-4CFC-A178-CE512DE5FAED}" type="presOf" srcId="{301ED30C-1729-4ECE-93B4-7E2EC18C0ED2}" destId="{A2EAEE12-9391-4EF5-B98C-B16551428F4D}" srcOrd="0" destOrd="0" presId="urn:microsoft.com/office/officeart/2005/8/layout/hierarchy2"/>
    <dgm:cxn modelId="{AAB6716D-5703-44E0-BC4E-6E5C02BCE1CF}" type="presOf" srcId="{74B48805-7C19-4547-9E99-90F20FB5714C}" destId="{8A905540-7F1B-472F-A953-8E6875F2DF5A}" srcOrd="0" destOrd="0" presId="urn:microsoft.com/office/officeart/2005/8/layout/hierarchy2"/>
    <dgm:cxn modelId="{A0AEAFB5-6364-4C5C-A4A7-BA731CB4C325}" type="presOf" srcId="{04CF0569-705C-498D-AA54-C968B5E64F4B}" destId="{CF378CD1-6F49-4EB8-B28E-05A73EF15CF6}" srcOrd="1" destOrd="0" presId="urn:microsoft.com/office/officeart/2005/8/layout/hierarchy2"/>
    <dgm:cxn modelId="{9FA6CFB5-2DC9-4AA9-8EDF-4F59A593D200}" srcId="{DEAE5B4C-5BE6-43B6-B75C-2264EF246CD2}" destId="{BE8C8EBA-D3AF-4585-8C55-B5690D6AAA48}" srcOrd="0" destOrd="0" parTransId="{04CF0569-705C-498D-AA54-C968B5E64F4B}" sibTransId="{4EB8F444-A6F6-4907-AE1B-2708B78FB771}"/>
    <dgm:cxn modelId="{7997B804-617B-446F-8C6E-AA591D4AC349}" type="presParOf" srcId="{1508B504-30E8-47D4-B944-55115349EB40}" destId="{C67D85B1-801F-4970-BC8D-547C49424633}" srcOrd="0" destOrd="0" presId="urn:microsoft.com/office/officeart/2005/8/layout/hierarchy2"/>
    <dgm:cxn modelId="{D35D8B43-FB66-40A3-AA73-2D1EC7F285D5}" type="presParOf" srcId="{C67D85B1-801F-4970-BC8D-547C49424633}" destId="{2DC66294-417D-4144-A275-B96FE026D7DC}" srcOrd="0" destOrd="0" presId="urn:microsoft.com/office/officeart/2005/8/layout/hierarchy2"/>
    <dgm:cxn modelId="{D48CAE05-2D5A-463D-A5DE-E6CFA9FB8915}" type="presParOf" srcId="{C67D85B1-801F-4970-BC8D-547C49424633}" destId="{53870315-541C-45D8-815A-F1B2B8745655}" srcOrd="1" destOrd="0" presId="urn:microsoft.com/office/officeart/2005/8/layout/hierarchy2"/>
    <dgm:cxn modelId="{D1DAB260-6ED1-4A1B-8466-E1690AC610B2}" type="presParOf" srcId="{53870315-541C-45D8-815A-F1B2B8745655}" destId="{A2EAEE12-9391-4EF5-B98C-B16551428F4D}" srcOrd="0" destOrd="0" presId="urn:microsoft.com/office/officeart/2005/8/layout/hierarchy2"/>
    <dgm:cxn modelId="{4395B9A3-694A-4C8D-8A91-1372FB7C944F}" type="presParOf" srcId="{A2EAEE12-9391-4EF5-B98C-B16551428F4D}" destId="{969C966D-8DB9-41FB-98FF-F6AA1BD5DC50}" srcOrd="0" destOrd="0" presId="urn:microsoft.com/office/officeart/2005/8/layout/hierarchy2"/>
    <dgm:cxn modelId="{89F175F3-4930-4272-A336-B8A1DCC9E410}" type="presParOf" srcId="{53870315-541C-45D8-815A-F1B2B8745655}" destId="{03E300E9-21FA-4F68-A6C6-8F3D8FF514DF}" srcOrd="1" destOrd="0" presId="urn:microsoft.com/office/officeart/2005/8/layout/hierarchy2"/>
    <dgm:cxn modelId="{1628470A-C096-4E50-B325-90436C84107B}" type="presParOf" srcId="{03E300E9-21FA-4F68-A6C6-8F3D8FF514DF}" destId="{2F78D67A-1650-41C0-B3F1-E8C3DF5281FC}" srcOrd="0" destOrd="0" presId="urn:microsoft.com/office/officeart/2005/8/layout/hierarchy2"/>
    <dgm:cxn modelId="{B7405EA5-6C84-43DC-BAD2-73DB09842D08}" type="presParOf" srcId="{03E300E9-21FA-4F68-A6C6-8F3D8FF514DF}" destId="{C566A84B-6A3D-41B0-B30B-8300CC5F4433}" srcOrd="1" destOrd="0" presId="urn:microsoft.com/office/officeart/2005/8/layout/hierarchy2"/>
    <dgm:cxn modelId="{D4353CFE-9E4D-4A0F-A7B8-5DFE13F0C8DC}" type="presParOf" srcId="{C566A84B-6A3D-41B0-B30B-8300CC5F4433}" destId="{F1D657CC-5C7C-4503-81A9-9B126EFA392A}" srcOrd="0" destOrd="0" presId="urn:microsoft.com/office/officeart/2005/8/layout/hierarchy2"/>
    <dgm:cxn modelId="{8BFD13F0-855B-4328-A4BE-F0D82F2CA825}" type="presParOf" srcId="{F1D657CC-5C7C-4503-81A9-9B126EFA392A}" destId="{39454670-2836-40D3-9E6E-C05250599E0A}" srcOrd="0" destOrd="0" presId="urn:microsoft.com/office/officeart/2005/8/layout/hierarchy2"/>
    <dgm:cxn modelId="{5E4E61DA-4090-464A-A8DC-26BCFE7C1B5D}" type="presParOf" srcId="{C566A84B-6A3D-41B0-B30B-8300CC5F4433}" destId="{2D78FD6C-570D-4981-BF9A-66CAF2CC0B06}" srcOrd="1" destOrd="0" presId="urn:microsoft.com/office/officeart/2005/8/layout/hierarchy2"/>
    <dgm:cxn modelId="{05151869-02D9-4CF4-BD97-EE8574E1DC5D}" type="presParOf" srcId="{2D78FD6C-570D-4981-BF9A-66CAF2CC0B06}" destId="{8A905540-7F1B-472F-A953-8E6875F2DF5A}" srcOrd="0" destOrd="0" presId="urn:microsoft.com/office/officeart/2005/8/layout/hierarchy2"/>
    <dgm:cxn modelId="{2EFD3963-7125-44E8-B747-566904E97B0E}" type="presParOf" srcId="{2D78FD6C-570D-4981-BF9A-66CAF2CC0B06}" destId="{83A051A5-B418-4DA6-ACF7-F63228C713A7}" srcOrd="1" destOrd="0" presId="urn:microsoft.com/office/officeart/2005/8/layout/hierarchy2"/>
    <dgm:cxn modelId="{8F6377C1-A6A8-4501-8DB0-E82EDB914619}" type="presParOf" srcId="{83A051A5-B418-4DA6-ACF7-F63228C713A7}" destId="{048E7D25-CC0F-4B85-A85F-957E196D7708}" srcOrd="0" destOrd="0" presId="urn:microsoft.com/office/officeart/2005/8/layout/hierarchy2"/>
    <dgm:cxn modelId="{F0DD57AA-96E6-4803-B19A-F625903EB97C}" type="presParOf" srcId="{048E7D25-CC0F-4B85-A85F-957E196D7708}" destId="{EBE633E9-07A6-4ADC-A91A-3EA7DCA13FDC}" srcOrd="0" destOrd="0" presId="urn:microsoft.com/office/officeart/2005/8/layout/hierarchy2"/>
    <dgm:cxn modelId="{FC5E0D89-86DE-48C9-88FF-9317A17FA822}" type="presParOf" srcId="{83A051A5-B418-4DA6-ACF7-F63228C713A7}" destId="{5D143B56-9AAB-4118-B689-97AA089A4215}" srcOrd="1" destOrd="0" presId="urn:microsoft.com/office/officeart/2005/8/layout/hierarchy2"/>
    <dgm:cxn modelId="{0F1A609E-2D2B-4858-939C-14D4CF13D5BD}" type="presParOf" srcId="{5D143B56-9AAB-4118-B689-97AA089A4215}" destId="{2F1FB011-C46B-414D-94D5-B6C510CC66EB}" srcOrd="0" destOrd="0" presId="urn:microsoft.com/office/officeart/2005/8/layout/hierarchy2"/>
    <dgm:cxn modelId="{1B537A1D-B473-4D75-9A01-C9B9B919D4E4}" type="presParOf" srcId="{5D143B56-9AAB-4118-B689-97AA089A4215}" destId="{8E489C84-F59B-4B8E-B71B-E6D05A2344FE}" srcOrd="1" destOrd="0" presId="urn:microsoft.com/office/officeart/2005/8/layout/hierarchy2"/>
    <dgm:cxn modelId="{1999EFC6-B44D-4390-AB00-8A24C17080BC}" type="presParOf" srcId="{83A051A5-B418-4DA6-ACF7-F63228C713A7}" destId="{D57DECAB-46F0-442B-BFE9-BB1BC3B53AEF}" srcOrd="2" destOrd="0" presId="urn:microsoft.com/office/officeart/2005/8/layout/hierarchy2"/>
    <dgm:cxn modelId="{F8EA4380-294B-45E7-B40F-3E711AA8BD3A}" type="presParOf" srcId="{D57DECAB-46F0-442B-BFE9-BB1BC3B53AEF}" destId="{A3780A3A-A767-4922-A8BE-71FDFD543642}" srcOrd="0" destOrd="0" presId="urn:microsoft.com/office/officeart/2005/8/layout/hierarchy2"/>
    <dgm:cxn modelId="{43EF0C48-DE27-4F85-86C3-90340D4C6132}" type="presParOf" srcId="{83A051A5-B418-4DA6-ACF7-F63228C713A7}" destId="{1C4748D2-385B-4A6D-A173-F7B05DD2E3A2}" srcOrd="3" destOrd="0" presId="urn:microsoft.com/office/officeart/2005/8/layout/hierarchy2"/>
    <dgm:cxn modelId="{978BB5DC-AFDA-4137-AE97-84FE035F2239}" type="presParOf" srcId="{1C4748D2-385B-4A6D-A173-F7B05DD2E3A2}" destId="{D3D8D559-691A-4641-B7C5-7B3C0664F367}" srcOrd="0" destOrd="0" presId="urn:microsoft.com/office/officeart/2005/8/layout/hierarchy2"/>
    <dgm:cxn modelId="{DC11CB40-407F-401D-800E-2045C741F173}" type="presParOf" srcId="{1C4748D2-385B-4A6D-A173-F7B05DD2E3A2}" destId="{43625887-F0D8-4857-8785-D9661A4B54FF}" srcOrd="1" destOrd="0" presId="urn:microsoft.com/office/officeart/2005/8/layout/hierarchy2"/>
    <dgm:cxn modelId="{E0654C6E-E9B9-4E04-BBFC-BF9E56734807}" type="presParOf" srcId="{C566A84B-6A3D-41B0-B30B-8300CC5F4433}" destId="{B959D321-07E7-4078-A47E-77B9AA8BA065}" srcOrd="2" destOrd="0" presId="urn:microsoft.com/office/officeart/2005/8/layout/hierarchy2"/>
    <dgm:cxn modelId="{299E25F3-B47F-4D74-BF59-3B0DCEBBEFCB}" type="presParOf" srcId="{B959D321-07E7-4078-A47E-77B9AA8BA065}" destId="{7F69EDE0-B15F-4787-BCB4-A3DDFF09D65F}" srcOrd="0" destOrd="0" presId="urn:microsoft.com/office/officeart/2005/8/layout/hierarchy2"/>
    <dgm:cxn modelId="{886D5C80-43D7-40F1-A864-50984F89C066}" type="presParOf" srcId="{C566A84B-6A3D-41B0-B30B-8300CC5F4433}" destId="{C869361A-EC9F-4BF2-B26B-A19106A0EB8E}" srcOrd="3" destOrd="0" presId="urn:microsoft.com/office/officeart/2005/8/layout/hierarchy2"/>
    <dgm:cxn modelId="{50DCA0A5-32BF-45BF-8C33-28F3E0DF5D70}" type="presParOf" srcId="{C869361A-EC9F-4BF2-B26B-A19106A0EB8E}" destId="{28779F59-F295-4BE1-BD59-BF107D664E15}" srcOrd="0" destOrd="0" presId="urn:microsoft.com/office/officeart/2005/8/layout/hierarchy2"/>
    <dgm:cxn modelId="{A07C82EF-4FD8-43A1-9B29-1EE727FA4A67}" type="presParOf" srcId="{C869361A-EC9F-4BF2-B26B-A19106A0EB8E}" destId="{63966A80-C61A-4D64-94A5-D7F5AEB12094}" srcOrd="1" destOrd="0" presId="urn:microsoft.com/office/officeart/2005/8/layout/hierarchy2"/>
    <dgm:cxn modelId="{8130177B-98C6-43B0-8731-FED9FB638724}" type="presParOf" srcId="{1508B504-30E8-47D4-B944-55115349EB40}" destId="{E56A5EE1-5795-4E46-A06B-61C8E81D3C8F}" srcOrd="1" destOrd="0" presId="urn:microsoft.com/office/officeart/2005/8/layout/hierarchy2"/>
    <dgm:cxn modelId="{7677F8D8-146D-4CDC-B712-54FCA3453ECF}" type="presParOf" srcId="{E56A5EE1-5795-4E46-A06B-61C8E81D3C8F}" destId="{6F793C08-80F3-47D5-95F7-BC21B3850B33}" srcOrd="0" destOrd="0" presId="urn:microsoft.com/office/officeart/2005/8/layout/hierarchy2"/>
    <dgm:cxn modelId="{84DBA320-9768-497A-B33D-54580060720E}" type="presParOf" srcId="{E56A5EE1-5795-4E46-A06B-61C8E81D3C8F}" destId="{A48B5C73-0349-468C-B769-329D892ADDDE}" srcOrd="1" destOrd="0" presId="urn:microsoft.com/office/officeart/2005/8/layout/hierarchy2"/>
    <dgm:cxn modelId="{9159857D-3574-455A-8096-FA534FEFE6D1}" type="presParOf" srcId="{A48B5C73-0349-468C-B769-329D892ADDDE}" destId="{5F881983-11A1-4A41-87B1-20416A5FDAFE}" srcOrd="0" destOrd="0" presId="urn:microsoft.com/office/officeart/2005/8/layout/hierarchy2"/>
    <dgm:cxn modelId="{774EF720-C78D-4404-96B2-F0E36C101CE5}" type="presParOf" srcId="{5F881983-11A1-4A41-87B1-20416A5FDAFE}" destId="{CF378CD1-6F49-4EB8-B28E-05A73EF15CF6}" srcOrd="0" destOrd="0" presId="urn:microsoft.com/office/officeart/2005/8/layout/hierarchy2"/>
    <dgm:cxn modelId="{DA6C779A-B1B4-41C9-9CB0-6CE735F4FA71}" type="presParOf" srcId="{A48B5C73-0349-468C-B769-329D892ADDDE}" destId="{4EE4452D-2C82-4AF1-B29F-1BF6BDF7A1CB}" srcOrd="1" destOrd="0" presId="urn:microsoft.com/office/officeart/2005/8/layout/hierarchy2"/>
    <dgm:cxn modelId="{54692E53-2729-4DF8-8A62-6482BC322826}" type="presParOf" srcId="{4EE4452D-2C82-4AF1-B29F-1BF6BDF7A1CB}" destId="{AACDE912-2F94-49DC-9039-24463AACCEAF}" srcOrd="0" destOrd="0" presId="urn:microsoft.com/office/officeart/2005/8/layout/hierarchy2"/>
    <dgm:cxn modelId="{87403D9C-488D-4B36-B9EB-B5C10B92C802}" type="presParOf" srcId="{4EE4452D-2C82-4AF1-B29F-1BF6BDF7A1CB}" destId="{F463385D-9012-479E-B575-0AA0E9E9AA24}"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690F8-DF7B-4AEA-8433-52FF4D4729BB}" type="doc">
      <dgm:prSet loTypeId="urn:microsoft.com/office/officeart/2005/8/layout/hierarchy2" loCatId="hierarchy" qsTypeId="urn:microsoft.com/office/officeart/2005/8/quickstyle/simple2" qsCatId="simple" csTypeId="urn:microsoft.com/office/officeart/2005/8/colors/accent2_2" csCatId="accent2" phldr="1"/>
      <dgm:spPr/>
      <dgm:t>
        <a:bodyPr/>
        <a:lstStyle/>
        <a:p>
          <a:endParaRPr lang="es-ES"/>
        </a:p>
      </dgm:t>
    </dgm:pt>
    <dgm:pt modelId="{FC56C8BF-D84B-4AA3-90BE-5A014A3BB498}">
      <dgm:prSet phldrT="[Text]" custT="1"/>
      <dgm:spPr>
        <a:solidFill>
          <a:srgbClr val="CC9900"/>
        </a:solidFill>
      </dgm:spPr>
      <dgm:t>
        <a:bodyPr/>
        <a:lstStyle/>
        <a:p>
          <a:r>
            <a:rPr lang="en-GB" sz="2000" b="1" i="0" cap="small" baseline="0" noProof="0" dirty="0" smtClean="0"/>
            <a:t>Error patterns</a:t>
          </a:r>
          <a:endParaRPr lang="en-GB" sz="2000" b="1" i="0" cap="small" baseline="0" noProof="0" dirty="0"/>
        </a:p>
      </dgm:t>
    </dgm:pt>
    <dgm:pt modelId="{A36703CF-A0D0-4ACB-B90A-17E35BFABD98}" type="parTrans" cxnId="{91CFD8C7-3490-49C5-9911-1D4A120979DE}">
      <dgm:prSet/>
      <dgm:spPr/>
      <dgm:t>
        <a:bodyPr/>
        <a:lstStyle/>
        <a:p>
          <a:endParaRPr lang="es-ES"/>
        </a:p>
      </dgm:t>
    </dgm:pt>
    <dgm:pt modelId="{B4894D2E-D98A-4466-A27B-A053617E74B7}" type="sibTrans" cxnId="{91CFD8C7-3490-49C5-9911-1D4A120979DE}">
      <dgm:prSet/>
      <dgm:spPr/>
      <dgm:t>
        <a:bodyPr/>
        <a:lstStyle/>
        <a:p>
          <a:endParaRPr lang="es-ES"/>
        </a:p>
      </dgm:t>
    </dgm:pt>
    <dgm:pt modelId="{BB626365-CAE8-40A3-89A0-6532438A73F2}">
      <dgm:prSet phldrT="[Text]" custT="1"/>
      <dgm:spPr/>
      <dgm:t>
        <a:bodyPr/>
        <a:lstStyle/>
        <a:p>
          <a:r>
            <a:rPr lang="en-GB" sz="2000" b="1" i="0" cap="small" baseline="0" noProof="0" dirty="0" smtClean="0"/>
            <a:t>Morphological analysis</a:t>
          </a:r>
          <a:endParaRPr lang="en-GB" sz="2000" b="1" i="0" cap="small" baseline="0" noProof="0" dirty="0"/>
        </a:p>
      </dgm:t>
    </dgm:pt>
    <dgm:pt modelId="{301ED30C-1729-4ECE-93B4-7E2EC18C0ED2}" type="parTrans" cxnId="{F4091B94-3FA0-457E-8B4D-10A0E84D7A8D}">
      <dgm:prSet/>
      <dgm:spPr>
        <a:ln>
          <a:solidFill>
            <a:schemeClr val="tx1"/>
          </a:solidFill>
        </a:ln>
      </dgm:spPr>
      <dgm:t>
        <a:bodyPr/>
        <a:lstStyle/>
        <a:p>
          <a:endParaRPr lang="es-ES"/>
        </a:p>
      </dgm:t>
    </dgm:pt>
    <dgm:pt modelId="{2F85FDD4-BD66-40C1-B3B4-94376C5E2894}" type="sibTrans" cxnId="{F4091B94-3FA0-457E-8B4D-10A0E84D7A8D}">
      <dgm:prSet/>
      <dgm:spPr/>
      <dgm:t>
        <a:bodyPr/>
        <a:lstStyle/>
        <a:p>
          <a:endParaRPr lang="es-ES"/>
        </a:p>
      </dgm:t>
    </dgm:pt>
    <dgm:pt modelId="{74B48805-7C19-4547-9E99-90F20FB5714C}">
      <dgm:prSet phldrT="[Text]" custT="1"/>
      <dgm:spPr/>
      <dgm:t>
        <a:bodyPr/>
        <a:lstStyle/>
        <a:p>
          <a:r>
            <a:rPr lang="en-GB" sz="2000" b="1" i="0" cap="small" baseline="0" noProof="0" dirty="0" err="1" smtClean="0"/>
            <a:t>Desambiguation</a:t>
          </a:r>
          <a:r>
            <a:rPr lang="en-GB" sz="2000" b="1" i="0" cap="small" baseline="0" noProof="0" dirty="0" smtClean="0"/>
            <a:t> of lemma</a:t>
          </a:r>
          <a:endParaRPr lang="en-GB" sz="2000" b="1" i="0" cap="small" baseline="0" noProof="0" dirty="0"/>
        </a:p>
      </dgm:t>
    </dgm:pt>
    <dgm:pt modelId="{E0CE2CBB-7C85-4FCA-94DD-267711893E4A}" type="parTrans" cxnId="{03397A49-3181-4B04-83CB-22BB8ACA2B7C}">
      <dgm:prSet/>
      <dgm:spPr>
        <a:ln>
          <a:solidFill>
            <a:schemeClr val="tx1"/>
          </a:solidFill>
        </a:ln>
      </dgm:spPr>
      <dgm:t>
        <a:bodyPr/>
        <a:lstStyle/>
        <a:p>
          <a:endParaRPr lang="es-ES"/>
        </a:p>
      </dgm:t>
    </dgm:pt>
    <dgm:pt modelId="{396D2FED-7F22-4A41-9471-3E9DAA7CEE92}" type="sibTrans" cxnId="{03397A49-3181-4B04-83CB-22BB8ACA2B7C}">
      <dgm:prSet/>
      <dgm:spPr/>
      <dgm:t>
        <a:bodyPr/>
        <a:lstStyle/>
        <a:p>
          <a:endParaRPr lang="es-ES"/>
        </a:p>
      </dgm:t>
    </dgm:pt>
    <dgm:pt modelId="{B383023A-68A3-4951-ACC3-727C1692C0D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2000" b="1" i="0" cap="small" baseline="0" noProof="0" dirty="0" smtClean="0"/>
            <a:t>Customized feedback</a:t>
          </a:r>
          <a:endParaRPr lang="en-GB" sz="2000" b="1" i="0" cap="small" baseline="0" noProof="0" dirty="0"/>
        </a:p>
      </dgm:t>
    </dgm:pt>
    <dgm:pt modelId="{E007D41E-15E1-4B03-9D19-9FDFCBAB495B}" type="parTrans" cxnId="{E4E75325-0951-4F27-BC60-F66C6747294F}">
      <dgm:prSet/>
      <dgm:spPr>
        <a:ln>
          <a:solidFill>
            <a:schemeClr val="tx1"/>
          </a:solidFill>
        </a:ln>
      </dgm:spPr>
      <dgm:t>
        <a:bodyPr/>
        <a:lstStyle/>
        <a:p>
          <a:endParaRPr lang="es-ES"/>
        </a:p>
      </dgm:t>
    </dgm:pt>
    <dgm:pt modelId="{9E5F8696-4304-4BBA-8F98-25480783D0BF}" type="sibTrans" cxnId="{E4E75325-0951-4F27-BC60-F66C6747294F}">
      <dgm:prSet/>
      <dgm:spPr/>
      <dgm:t>
        <a:bodyPr/>
        <a:lstStyle/>
        <a:p>
          <a:endParaRPr lang="es-ES"/>
        </a:p>
      </dgm:t>
    </dgm:pt>
    <dgm:pt modelId="{1508B504-30E8-47D4-B944-55115349EB40}" type="pres">
      <dgm:prSet presAssocID="{DAF690F8-DF7B-4AEA-8433-52FF4D4729BB}" presName="diagram" presStyleCnt="0">
        <dgm:presLayoutVars>
          <dgm:chPref val="1"/>
          <dgm:dir/>
          <dgm:animOne val="branch"/>
          <dgm:animLvl val="lvl"/>
          <dgm:resizeHandles val="exact"/>
        </dgm:presLayoutVars>
      </dgm:prSet>
      <dgm:spPr/>
      <dgm:t>
        <a:bodyPr/>
        <a:lstStyle/>
        <a:p>
          <a:endParaRPr lang="es-ES"/>
        </a:p>
      </dgm:t>
    </dgm:pt>
    <dgm:pt modelId="{C67D85B1-801F-4970-BC8D-547C49424633}" type="pres">
      <dgm:prSet presAssocID="{FC56C8BF-D84B-4AA3-90BE-5A014A3BB498}" presName="root1" presStyleCnt="0"/>
      <dgm:spPr/>
    </dgm:pt>
    <dgm:pt modelId="{2DC66294-417D-4144-A275-B96FE026D7DC}" type="pres">
      <dgm:prSet presAssocID="{FC56C8BF-D84B-4AA3-90BE-5A014A3BB498}" presName="LevelOneTextNode" presStyleLbl="node0" presStyleIdx="0" presStyleCnt="1" custLinFactNeighborY="-627">
        <dgm:presLayoutVars>
          <dgm:chPref val="3"/>
        </dgm:presLayoutVars>
      </dgm:prSet>
      <dgm:spPr/>
      <dgm:t>
        <a:bodyPr/>
        <a:lstStyle/>
        <a:p>
          <a:endParaRPr lang="es-ES"/>
        </a:p>
      </dgm:t>
    </dgm:pt>
    <dgm:pt modelId="{53870315-541C-45D8-815A-F1B2B8745655}" type="pres">
      <dgm:prSet presAssocID="{FC56C8BF-D84B-4AA3-90BE-5A014A3BB498}" presName="level2hierChild" presStyleCnt="0"/>
      <dgm:spPr/>
    </dgm:pt>
    <dgm:pt modelId="{A2EAEE12-9391-4EF5-B98C-B16551428F4D}" type="pres">
      <dgm:prSet presAssocID="{301ED30C-1729-4ECE-93B4-7E2EC18C0ED2}" presName="conn2-1" presStyleLbl="parChTrans1D2" presStyleIdx="0" presStyleCnt="1"/>
      <dgm:spPr/>
      <dgm:t>
        <a:bodyPr/>
        <a:lstStyle/>
        <a:p>
          <a:endParaRPr lang="es-ES"/>
        </a:p>
      </dgm:t>
    </dgm:pt>
    <dgm:pt modelId="{969C966D-8DB9-41FB-98FF-F6AA1BD5DC50}" type="pres">
      <dgm:prSet presAssocID="{301ED30C-1729-4ECE-93B4-7E2EC18C0ED2}" presName="connTx" presStyleLbl="parChTrans1D2" presStyleIdx="0" presStyleCnt="1"/>
      <dgm:spPr/>
      <dgm:t>
        <a:bodyPr/>
        <a:lstStyle/>
        <a:p>
          <a:endParaRPr lang="es-ES"/>
        </a:p>
      </dgm:t>
    </dgm:pt>
    <dgm:pt modelId="{03E300E9-21FA-4F68-A6C6-8F3D8FF514DF}" type="pres">
      <dgm:prSet presAssocID="{BB626365-CAE8-40A3-89A0-6532438A73F2}" presName="root2" presStyleCnt="0"/>
      <dgm:spPr/>
    </dgm:pt>
    <dgm:pt modelId="{2F78D67A-1650-41C0-B3F1-E8C3DF5281FC}" type="pres">
      <dgm:prSet presAssocID="{BB626365-CAE8-40A3-89A0-6532438A73F2}" presName="LevelTwoTextNode" presStyleLbl="node2" presStyleIdx="0" presStyleCnt="1">
        <dgm:presLayoutVars>
          <dgm:chPref val="3"/>
        </dgm:presLayoutVars>
      </dgm:prSet>
      <dgm:spPr/>
      <dgm:t>
        <a:bodyPr/>
        <a:lstStyle/>
        <a:p>
          <a:endParaRPr lang="es-ES"/>
        </a:p>
      </dgm:t>
    </dgm:pt>
    <dgm:pt modelId="{C566A84B-6A3D-41B0-B30B-8300CC5F4433}" type="pres">
      <dgm:prSet presAssocID="{BB626365-CAE8-40A3-89A0-6532438A73F2}" presName="level3hierChild" presStyleCnt="0"/>
      <dgm:spPr/>
    </dgm:pt>
    <dgm:pt modelId="{F1D657CC-5C7C-4503-81A9-9B126EFA392A}" type="pres">
      <dgm:prSet presAssocID="{E0CE2CBB-7C85-4FCA-94DD-267711893E4A}" presName="conn2-1" presStyleLbl="parChTrans1D3" presStyleIdx="0" presStyleCnt="1"/>
      <dgm:spPr/>
      <dgm:t>
        <a:bodyPr/>
        <a:lstStyle/>
        <a:p>
          <a:endParaRPr lang="es-ES"/>
        </a:p>
      </dgm:t>
    </dgm:pt>
    <dgm:pt modelId="{39454670-2836-40D3-9E6E-C05250599E0A}" type="pres">
      <dgm:prSet presAssocID="{E0CE2CBB-7C85-4FCA-94DD-267711893E4A}" presName="connTx" presStyleLbl="parChTrans1D3" presStyleIdx="0" presStyleCnt="1"/>
      <dgm:spPr/>
      <dgm:t>
        <a:bodyPr/>
        <a:lstStyle/>
        <a:p>
          <a:endParaRPr lang="es-ES"/>
        </a:p>
      </dgm:t>
    </dgm:pt>
    <dgm:pt modelId="{2D78FD6C-570D-4981-BF9A-66CAF2CC0B06}" type="pres">
      <dgm:prSet presAssocID="{74B48805-7C19-4547-9E99-90F20FB5714C}" presName="root2" presStyleCnt="0"/>
      <dgm:spPr/>
    </dgm:pt>
    <dgm:pt modelId="{8A905540-7F1B-472F-A953-8E6875F2DF5A}" type="pres">
      <dgm:prSet presAssocID="{74B48805-7C19-4547-9E99-90F20FB5714C}" presName="LevelTwoTextNode" presStyleLbl="node3" presStyleIdx="0" presStyleCnt="1">
        <dgm:presLayoutVars>
          <dgm:chPref val="3"/>
        </dgm:presLayoutVars>
      </dgm:prSet>
      <dgm:spPr/>
      <dgm:t>
        <a:bodyPr/>
        <a:lstStyle/>
        <a:p>
          <a:endParaRPr lang="es-ES"/>
        </a:p>
      </dgm:t>
    </dgm:pt>
    <dgm:pt modelId="{83A051A5-B418-4DA6-ACF7-F63228C713A7}" type="pres">
      <dgm:prSet presAssocID="{74B48805-7C19-4547-9E99-90F20FB5714C}" presName="level3hierChild" presStyleCnt="0"/>
      <dgm:spPr/>
    </dgm:pt>
    <dgm:pt modelId="{048E7D25-CC0F-4B85-A85F-957E196D7708}" type="pres">
      <dgm:prSet presAssocID="{E007D41E-15E1-4B03-9D19-9FDFCBAB495B}" presName="conn2-1" presStyleLbl="parChTrans1D4" presStyleIdx="0" presStyleCnt="1"/>
      <dgm:spPr/>
      <dgm:t>
        <a:bodyPr/>
        <a:lstStyle/>
        <a:p>
          <a:endParaRPr lang="es-ES"/>
        </a:p>
      </dgm:t>
    </dgm:pt>
    <dgm:pt modelId="{EBE633E9-07A6-4ADC-A91A-3EA7DCA13FDC}" type="pres">
      <dgm:prSet presAssocID="{E007D41E-15E1-4B03-9D19-9FDFCBAB495B}" presName="connTx" presStyleLbl="parChTrans1D4" presStyleIdx="0" presStyleCnt="1"/>
      <dgm:spPr/>
      <dgm:t>
        <a:bodyPr/>
        <a:lstStyle/>
        <a:p>
          <a:endParaRPr lang="es-ES"/>
        </a:p>
      </dgm:t>
    </dgm:pt>
    <dgm:pt modelId="{5D143B56-9AAB-4118-B689-97AA089A4215}" type="pres">
      <dgm:prSet presAssocID="{B383023A-68A3-4951-ACC3-727C1692C0D6}" presName="root2" presStyleCnt="0"/>
      <dgm:spPr/>
    </dgm:pt>
    <dgm:pt modelId="{2F1FB011-C46B-414D-94D5-B6C510CC66EB}" type="pres">
      <dgm:prSet presAssocID="{B383023A-68A3-4951-ACC3-727C1692C0D6}" presName="LevelTwoTextNode" presStyleLbl="node4" presStyleIdx="0" presStyleCnt="1">
        <dgm:presLayoutVars>
          <dgm:chPref val="3"/>
        </dgm:presLayoutVars>
      </dgm:prSet>
      <dgm:spPr/>
      <dgm:t>
        <a:bodyPr/>
        <a:lstStyle/>
        <a:p>
          <a:endParaRPr lang="es-ES"/>
        </a:p>
      </dgm:t>
    </dgm:pt>
    <dgm:pt modelId="{8E489C84-F59B-4B8E-B71B-E6D05A2344FE}" type="pres">
      <dgm:prSet presAssocID="{B383023A-68A3-4951-ACC3-727C1692C0D6}" presName="level3hierChild" presStyleCnt="0"/>
      <dgm:spPr/>
    </dgm:pt>
  </dgm:ptLst>
  <dgm:cxnLst>
    <dgm:cxn modelId="{91CFD8C7-3490-49C5-9911-1D4A120979DE}" srcId="{DAF690F8-DF7B-4AEA-8433-52FF4D4729BB}" destId="{FC56C8BF-D84B-4AA3-90BE-5A014A3BB498}" srcOrd="0" destOrd="0" parTransId="{A36703CF-A0D0-4ACB-B90A-17E35BFABD98}" sibTransId="{B4894D2E-D98A-4466-A27B-A053617E74B7}"/>
    <dgm:cxn modelId="{CBB55FFD-DF8E-40CD-8443-760A5EA8A21C}" type="presOf" srcId="{E007D41E-15E1-4B03-9D19-9FDFCBAB495B}" destId="{EBE633E9-07A6-4ADC-A91A-3EA7DCA13FDC}" srcOrd="1" destOrd="0" presId="urn:microsoft.com/office/officeart/2005/8/layout/hierarchy2"/>
    <dgm:cxn modelId="{AA9904E5-9EC0-4E33-A230-49F4B7EDB947}" type="presOf" srcId="{BB626365-CAE8-40A3-89A0-6532438A73F2}" destId="{2F78D67A-1650-41C0-B3F1-E8C3DF5281FC}" srcOrd="0" destOrd="0" presId="urn:microsoft.com/office/officeart/2005/8/layout/hierarchy2"/>
    <dgm:cxn modelId="{79A6E720-E075-4C9C-A407-486941ACB985}" type="presOf" srcId="{E0CE2CBB-7C85-4FCA-94DD-267711893E4A}" destId="{F1D657CC-5C7C-4503-81A9-9B126EFA392A}" srcOrd="0" destOrd="0" presId="urn:microsoft.com/office/officeart/2005/8/layout/hierarchy2"/>
    <dgm:cxn modelId="{F4091B94-3FA0-457E-8B4D-10A0E84D7A8D}" srcId="{FC56C8BF-D84B-4AA3-90BE-5A014A3BB498}" destId="{BB626365-CAE8-40A3-89A0-6532438A73F2}" srcOrd="0" destOrd="0" parTransId="{301ED30C-1729-4ECE-93B4-7E2EC18C0ED2}" sibTransId="{2F85FDD4-BD66-40C1-B3B4-94376C5E2894}"/>
    <dgm:cxn modelId="{8C318CD4-2B10-47F5-9EEC-2C234E48E6CF}" type="presOf" srcId="{301ED30C-1729-4ECE-93B4-7E2EC18C0ED2}" destId="{A2EAEE12-9391-4EF5-B98C-B16551428F4D}" srcOrd="0" destOrd="0" presId="urn:microsoft.com/office/officeart/2005/8/layout/hierarchy2"/>
    <dgm:cxn modelId="{E4E75325-0951-4F27-BC60-F66C6747294F}" srcId="{74B48805-7C19-4547-9E99-90F20FB5714C}" destId="{B383023A-68A3-4951-ACC3-727C1692C0D6}" srcOrd="0" destOrd="0" parTransId="{E007D41E-15E1-4B03-9D19-9FDFCBAB495B}" sibTransId="{9E5F8696-4304-4BBA-8F98-25480783D0BF}"/>
    <dgm:cxn modelId="{43E96DBA-36F9-4FEA-884E-B47051078EC3}" type="presOf" srcId="{E007D41E-15E1-4B03-9D19-9FDFCBAB495B}" destId="{048E7D25-CC0F-4B85-A85F-957E196D7708}" srcOrd="0" destOrd="0" presId="urn:microsoft.com/office/officeart/2005/8/layout/hierarchy2"/>
    <dgm:cxn modelId="{FAED1CAC-D864-4775-96ED-ABC60D8C6D87}" type="presOf" srcId="{B383023A-68A3-4951-ACC3-727C1692C0D6}" destId="{2F1FB011-C46B-414D-94D5-B6C510CC66EB}" srcOrd="0" destOrd="0" presId="urn:microsoft.com/office/officeart/2005/8/layout/hierarchy2"/>
    <dgm:cxn modelId="{B3602C77-EF35-4577-A365-7C9C50EA4DC3}" type="presOf" srcId="{E0CE2CBB-7C85-4FCA-94DD-267711893E4A}" destId="{39454670-2836-40D3-9E6E-C05250599E0A}" srcOrd="1" destOrd="0" presId="urn:microsoft.com/office/officeart/2005/8/layout/hierarchy2"/>
    <dgm:cxn modelId="{1E9B0024-146C-4683-8C39-5DCFEC028D06}" type="presOf" srcId="{FC56C8BF-D84B-4AA3-90BE-5A014A3BB498}" destId="{2DC66294-417D-4144-A275-B96FE026D7DC}" srcOrd="0" destOrd="0" presId="urn:microsoft.com/office/officeart/2005/8/layout/hierarchy2"/>
    <dgm:cxn modelId="{03397A49-3181-4B04-83CB-22BB8ACA2B7C}" srcId="{BB626365-CAE8-40A3-89A0-6532438A73F2}" destId="{74B48805-7C19-4547-9E99-90F20FB5714C}" srcOrd="0" destOrd="0" parTransId="{E0CE2CBB-7C85-4FCA-94DD-267711893E4A}" sibTransId="{396D2FED-7F22-4A41-9471-3E9DAA7CEE92}"/>
    <dgm:cxn modelId="{48990B22-2528-4566-A95F-2AB085BE6378}" type="presOf" srcId="{DAF690F8-DF7B-4AEA-8433-52FF4D4729BB}" destId="{1508B504-30E8-47D4-B944-55115349EB40}" srcOrd="0" destOrd="0" presId="urn:microsoft.com/office/officeart/2005/8/layout/hierarchy2"/>
    <dgm:cxn modelId="{A15FCF4E-4454-41EF-94F1-E5D6D80567AE}" type="presOf" srcId="{301ED30C-1729-4ECE-93B4-7E2EC18C0ED2}" destId="{969C966D-8DB9-41FB-98FF-F6AA1BD5DC50}" srcOrd="1" destOrd="0" presId="urn:microsoft.com/office/officeart/2005/8/layout/hierarchy2"/>
    <dgm:cxn modelId="{FA6C4B1C-33D8-4519-AE79-993F9E98138E}" type="presOf" srcId="{74B48805-7C19-4547-9E99-90F20FB5714C}" destId="{8A905540-7F1B-472F-A953-8E6875F2DF5A}" srcOrd="0" destOrd="0" presId="urn:microsoft.com/office/officeart/2005/8/layout/hierarchy2"/>
    <dgm:cxn modelId="{D243BA65-9E00-4BDD-BB1D-19E8F4206C17}" type="presParOf" srcId="{1508B504-30E8-47D4-B944-55115349EB40}" destId="{C67D85B1-801F-4970-BC8D-547C49424633}" srcOrd="0" destOrd="0" presId="urn:microsoft.com/office/officeart/2005/8/layout/hierarchy2"/>
    <dgm:cxn modelId="{4BBFC773-B4C0-46C9-AB00-59A7F3CDA3A2}" type="presParOf" srcId="{C67D85B1-801F-4970-BC8D-547C49424633}" destId="{2DC66294-417D-4144-A275-B96FE026D7DC}" srcOrd="0" destOrd="0" presId="urn:microsoft.com/office/officeart/2005/8/layout/hierarchy2"/>
    <dgm:cxn modelId="{7A5A7073-C5A5-4F39-B8D6-FBA2339AA16A}" type="presParOf" srcId="{C67D85B1-801F-4970-BC8D-547C49424633}" destId="{53870315-541C-45D8-815A-F1B2B8745655}" srcOrd="1" destOrd="0" presId="urn:microsoft.com/office/officeart/2005/8/layout/hierarchy2"/>
    <dgm:cxn modelId="{F6C6D590-CE9D-4E18-B592-7341356054D2}" type="presParOf" srcId="{53870315-541C-45D8-815A-F1B2B8745655}" destId="{A2EAEE12-9391-4EF5-B98C-B16551428F4D}" srcOrd="0" destOrd="0" presId="urn:microsoft.com/office/officeart/2005/8/layout/hierarchy2"/>
    <dgm:cxn modelId="{47C19347-7087-4646-BF0C-4680F2C99DF8}" type="presParOf" srcId="{A2EAEE12-9391-4EF5-B98C-B16551428F4D}" destId="{969C966D-8DB9-41FB-98FF-F6AA1BD5DC50}" srcOrd="0" destOrd="0" presId="urn:microsoft.com/office/officeart/2005/8/layout/hierarchy2"/>
    <dgm:cxn modelId="{FDA07539-F4C1-477F-880C-C519E23AB173}" type="presParOf" srcId="{53870315-541C-45D8-815A-F1B2B8745655}" destId="{03E300E9-21FA-4F68-A6C6-8F3D8FF514DF}" srcOrd="1" destOrd="0" presId="urn:microsoft.com/office/officeart/2005/8/layout/hierarchy2"/>
    <dgm:cxn modelId="{6623C986-B33D-4228-89C6-56BFDBEA0C4D}" type="presParOf" srcId="{03E300E9-21FA-4F68-A6C6-8F3D8FF514DF}" destId="{2F78D67A-1650-41C0-B3F1-E8C3DF5281FC}" srcOrd="0" destOrd="0" presId="urn:microsoft.com/office/officeart/2005/8/layout/hierarchy2"/>
    <dgm:cxn modelId="{758F2F58-52D0-4A90-936A-30ABCE59DE3D}" type="presParOf" srcId="{03E300E9-21FA-4F68-A6C6-8F3D8FF514DF}" destId="{C566A84B-6A3D-41B0-B30B-8300CC5F4433}" srcOrd="1" destOrd="0" presId="urn:microsoft.com/office/officeart/2005/8/layout/hierarchy2"/>
    <dgm:cxn modelId="{94341043-07BC-4A84-BD78-6D33D0AC8718}" type="presParOf" srcId="{C566A84B-6A3D-41B0-B30B-8300CC5F4433}" destId="{F1D657CC-5C7C-4503-81A9-9B126EFA392A}" srcOrd="0" destOrd="0" presId="urn:microsoft.com/office/officeart/2005/8/layout/hierarchy2"/>
    <dgm:cxn modelId="{3C4FCBC4-6A22-4483-A8A8-7B2403EA99FF}" type="presParOf" srcId="{F1D657CC-5C7C-4503-81A9-9B126EFA392A}" destId="{39454670-2836-40D3-9E6E-C05250599E0A}" srcOrd="0" destOrd="0" presId="urn:microsoft.com/office/officeart/2005/8/layout/hierarchy2"/>
    <dgm:cxn modelId="{DCC7C843-F95F-49F5-A8B9-69AA331824E8}" type="presParOf" srcId="{C566A84B-6A3D-41B0-B30B-8300CC5F4433}" destId="{2D78FD6C-570D-4981-BF9A-66CAF2CC0B06}" srcOrd="1" destOrd="0" presId="urn:microsoft.com/office/officeart/2005/8/layout/hierarchy2"/>
    <dgm:cxn modelId="{2A59B395-04C3-4BAB-B40E-C7A1ED1D52E6}" type="presParOf" srcId="{2D78FD6C-570D-4981-BF9A-66CAF2CC0B06}" destId="{8A905540-7F1B-472F-A953-8E6875F2DF5A}" srcOrd="0" destOrd="0" presId="urn:microsoft.com/office/officeart/2005/8/layout/hierarchy2"/>
    <dgm:cxn modelId="{11726AC5-B9E2-427F-9321-E80031F4576F}" type="presParOf" srcId="{2D78FD6C-570D-4981-BF9A-66CAF2CC0B06}" destId="{83A051A5-B418-4DA6-ACF7-F63228C713A7}" srcOrd="1" destOrd="0" presId="urn:microsoft.com/office/officeart/2005/8/layout/hierarchy2"/>
    <dgm:cxn modelId="{4ED75619-CA5E-4EBB-A280-A52A0952F277}" type="presParOf" srcId="{83A051A5-B418-4DA6-ACF7-F63228C713A7}" destId="{048E7D25-CC0F-4B85-A85F-957E196D7708}" srcOrd="0" destOrd="0" presId="urn:microsoft.com/office/officeart/2005/8/layout/hierarchy2"/>
    <dgm:cxn modelId="{1D08B79A-5170-4BC8-8CBC-B3F8181106E4}" type="presParOf" srcId="{048E7D25-CC0F-4B85-A85F-957E196D7708}" destId="{EBE633E9-07A6-4ADC-A91A-3EA7DCA13FDC}" srcOrd="0" destOrd="0" presId="urn:microsoft.com/office/officeart/2005/8/layout/hierarchy2"/>
    <dgm:cxn modelId="{58C1A1E0-3F2A-4E7A-B4AB-385D5446A3EA}" type="presParOf" srcId="{83A051A5-B418-4DA6-ACF7-F63228C713A7}" destId="{5D143B56-9AAB-4118-B689-97AA089A4215}" srcOrd="1" destOrd="0" presId="urn:microsoft.com/office/officeart/2005/8/layout/hierarchy2"/>
    <dgm:cxn modelId="{B6C650D4-AA28-4799-9D8D-D932A202C9C7}" type="presParOf" srcId="{5D143B56-9AAB-4118-B689-97AA089A4215}" destId="{2F1FB011-C46B-414D-94D5-B6C510CC66EB}" srcOrd="0" destOrd="0" presId="urn:microsoft.com/office/officeart/2005/8/layout/hierarchy2"/>
    <dgm:cxn modelId="{7FD862B6-1E30-4FA1-95A0-34A406A7EBB6}" type="presParOf" srcId="{5D143B56-9AAB-4118-B689-97AA089A4215}" destId="{8E489C84-F59B-4B8E-B71B-E6D05A2344FE}" srcOrd="1" destOrd="0" presId="urn:microsoft.com/office/officeart/2005/8/layout/hierarchy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8F2A38-3D6C-4E50-BE2C-F0F190E2F7D9}">
      <dsp:nvSpPr>
        <dsp:cNvPr id="0" name=""/>
        <dsp:cNvSpPr/>
      </dsp:nvSpPr>
      <dsp:spPr>
        <a:xfrm>
          <a:off x="121595" y="2494"/>
          <a:ext cx="1521475" cy="91288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Tokenizer</a:t>
          </a:r>
          <a:endParaRPr lang="es-ES" sz="2000" b="1" kern="1200" cap="small" baseline="0" dirty="0"/>
        </a:p>
      </dsp:txBody>
      <dsp:txXfrm>
        <a:off x="121595" y="2494"/>
        <a:ext cx="1521475" cy="912885"/>
      </dsp:txXfrm>
    </dsp:sp>
    <dsp:sp modelId="{558BBC05-FC21-4B32-8E42-FF9C816E02E3}">
      <dsp:nvSpPr>
        <dsp:cNvPr id="0" name=""/>
        <dsp:cNvSpPr/>
      </dsp:nvSpPr>
      <dsp:spPr>
        <a:xfrm>
          <a:off x="1767900" y="270274"/>
          <a:ext cx="300724"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767900" y="270274"/>
        <a:ext cx="300724" cy="377326"/>
      </dsp:txXfrm>
    </dsp:sp>
    <dsp:sp modelId="{1B0E9822-F6A1-4EE3-B8CE-6A53D08325A0}">
      <dsp:nvSpPr>
        <dsp:cNvPr id="0" name=""/>
        <dsp:cNvSpPr/>
      </dsp:nvSpPr>
      <dsp:spPr>
        <a:xfrm>
          <a:off x="2210475" y="2494"/>
          <a:ext cx="1521475" cy="91288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Morph</a:t>
          </a:r>
          <a:r>
            <a:rPr lang="ca-ES" sz="2000" b="1" kern="1200" cap="small" baseline="0" dirty="0" smtClean="0"/>
            <a:t>. </a:t>
          </a:r>
          <a:r>
            <a:rPr lang="ca-ES" sz="2000" b="1" kern="1200" cap="small" baseline="0" dirty="0" err="1" smtClean="0"/>
            <a:t>analysis</a:t>
          </a:r>
          <a:endParaRPr lang="es-ES" sz="2000" b="1" kern="1200" cap="small" baseline="0" dirty="0"/>
        </a:p>
      </dsp:txBody>
      <dsp:txXfrm>
        <a:off x="2210475" y="2494"/>
        <a:ext cx="1521475" cy="912885"/>
      </dsp:txXfrm>
    </dsp:sp>
    <dsp:sp modelId="{A98744A7-D09C-4AB1-9BBD-6C65C2D58738}">
      <dsp:nvSpPr>
        <dsp:cNvPr id="0" name=""/>
        <dsp:cNvSpPr/>
      </dsp:nvSpPr>
      <dsp:spPr>
        <a:xfrm>
          <a:off x="3865841" y="270274"/>
          <a:ext cx="322552"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3865841" y="270274"/>
        <a:ext cx="322552" cy="377326"/>
      </dsp:txXfrm>
    </dsp:sp>
    <dsp:sp modelId="{13F77A2C-880A-4CDB-B7E9-BD5DFB1FDF08}">
      <dsp:nvSpPr>
        <dsp:cNvPr id="0" name=""/>
        <dsp:cNvSpPr/>
      </dsp:nvSpPr>
      <dsp:spPr>
        <a:xfrm>
          <a:off x="4340542" y="2494"/>
          <a:ext cx="1521475" cy="91288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Spell</a:t>
          </a:r>
          <a:r>
            <a:rPr lang="ca-ES" sz="2000" b="1" kern="1200" cap="small" baseline="0" dirty="0" smtClean="0"/>
            <a:t> </a:t>
          </a:r>
          <a:r>
            <a:rPr lang="ca-ES" sz="2000" b="1" kern="1200" cap="small" baseline="0" dirty="0" err="1" smtClean="0"/>
            <a:t>checking</a:t>
          </a:r>
          <a:endParaRPr lang="es-ES" sz="2000" b="1" kern="1200" cap="small" baseline="0" dirty="0"/>
        </a:p>
      </dsp:txBody>
      <dsp:txXfrm>
        <a:off x="4340542" y="2494"/>
        <a:ext cx="1521475" cy="912885"/>
      </dsp:txXfrm>
    </dsp:sp>
    <dsp:sp modelId="{3883E95A-5E2A-4D27-976A-D18E35600A72}">
      <dsp:nvSpPr>
        <dsp:cNvPr id="0" name=""/>
        <dsp:cNvSpPr/>
      </dsp:nvSpPr>
      <dsp:spPr>
        <a:xfrm>
          <a:off x="5995907" y="270274"/>
          <a:ext cx="322552"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5995907" y="270274"/>
        <a:ext cx="322552" cy="377326"/>
      </dsp:txXfrm>
    </dsp:sp>
    <dsp:sp modelId="{E20B8C25-07D9-490D-B52E-68D15BE2FA56}">
      <dsp:nvSpPr>
        <dsp:cNvPr id="0" name=""/>
        <dsp:cNvSpPr/>
      </dsp:nvSpPr>
      <dsp:spPr>
        <a:xfrm>
          <a:off x="6470608" y="2494"/>
          <a:ext cx="1521475" cy="91288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Grammar</a:t>
          </a:r>
          <a:r>
            <a:rPr lang="ca-ES" sz="2000" b="1" kern="1200" cap="small" baseline="0" dirty="0" smtClean="0"/>
            <a:t> </a:t>
          </a:r>
          <a:r>
            <a:rPr lang="ca-ES" sz="2000" b="1" kern="1200" cap="small" baseline="0" dirty="0" err="1" smtClean="0"/>
            <a:t>checking</a:t>
          </a:r>
          <a:endParaRPr lang="es-ES" sz="2000" b="1" kern="1200" cap="small" baseline="0" dirty="0"/>
        </a:p>
      </dsp:txBody>
      <dsp:txXfrm>
        <a:off x="6470608" y="2494"/>
        <a:ext cx="1521475" cy="912885"/>
      </dsp:txXfrm>
    </dsp:sp>
    <dsp:sp modelId="{4EE3EA25-8E67-4BBA-9981-34308B32E117}">
      <dsp:nvSpPr>
        <dsp:cNvPr id="0" name=""/>
        <dsp:cNvSpPr/>
      </dsp:nvSpPr>
      <dsp:spPr>
        <a:xfrm rot="5400000">
          <a:off x="7070069" y="1021883"/>
          <a:ext cx="322552"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7070069" y="1021883"/>
        <a:ext cx="322552" cy="377326"/>
      </dsp:txXfrm>
    </dsp:sp>
    <dsp:sp modelId="{33FF4307-1A8D-48F2-82A2-11AF02BB565F}">
      <dsp:nvSpPr>
        <dsp:cNvPr id="0" name=""/>
        <dsp:cNvSpPr/>
      </dsp:nvSpPr>
      <dsp:spPr>
        <a:xfrm>
          <a:off x="6470608" y="1523970"/>
          <a:ext cx="1521475" cy="912885"/>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ES" sz="2000" kern="1200" dirty="0"/>
        </a:p>
      </dsp:txBody>
      <dsp:txXfrm>
        <a:off x="6470608" y="1523970"/>
        <a:ext cx="1521475" cy="912885"/>
      </dsp:txXfrm>
    </dsp:sp>
    <dsp:sp modelId="{F2B2A7CD-8005-47A3-8385-420C985BA571}">
      <dsp:nvSpPr>
        <dsp:cNvPr id="0" name=""/>
        <dsp:cNvSpPr/>
      </dsp:nvSpPr>
      <dsp:spPr>
        <a:xfrm rot="5283780">
          <a:off x="7102669" y="2529179"/>
          <a:ext cx="307233"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5283780">
        <a:off x="7102669" y="2529179"/>
        <a:ext cx="307233" cy="377326"/>
      </dsp:txXfrm>
    </dsp:sp>
    <dsp:sp modelId="{EAAAEF49-A259-4748-A9C0-3E4BBC90E8F1}">
      <dsp:nvSpPr>
        <dsp:cNvPr id="0" name=""/>
        <dsp:cNvSpPr/>
      </dsp:nvSpPr>
      <dsp:spPr>
        <a:xfrm>
          <a:off x="6521075" y="3016209"/>
          <a:ext cx="1521475" cy="91288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smtClean="0"/>
            <a:t>Content </a:t>
          </a:r>
          <a:r>
            <a:rPr lang="ca-ES" sz="2000" b="1" kern="1200" cap="small" baseline="0" dirty="0" err="1" smtClean="0"/>
            <a:t>matching</a:t>
          </a:r>
          <a:endParaRPr lang="es-ES" sz="2000" b="1" kern="1200" cap="small" baseline="0" dirty="0"/>
        </a:p>
      </dsp:txBody>
      <dsp:txXfrm>
        <a:off x="6521075" y="3016209"/>
        <a:ext cx="1521475" cy="912885"/>
      </dsp:txXfrm>
    </dsp:sp>
    <dsp:sp modelId="{20DB2BE4-2A41-4E7D-9E3E-33EB159AA092}">
      <dsp:nvSpPr>
        <dsp:cNvPr id="0" name=""/>
        <dsp:cNvSpPr/>
      </dsp:nvSpPr>
      <dsp:spPr>
        <a:xfrm rot="10800000">
          <a:off x="6085275" y="3283989"/>
          <a:ext cx="307965"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6085275" y="3283989"/>
        <a:ext cx="307965" cy="377326"/>
      </dsp:txXfrm>
    </dsp:sp>
    <dsp:sp modelId="{822DFC4D-991E-4599-8001-A3871CEC6DB7}">
      <dsp:nvSpPr>
        <dsp:cNvPr id="0" name=""/>
        <dsp:cNvSpPr/>
      </dsp:nvSpPr>
      <dsp:spPr>
        <a:xfrm>
          <a:off x="4418533" y="3016209"/>
          <a:ext cx="1521475" cy="91288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Customized</a:t>
          </a:r>
          <a:r>
            <a:rPr lang="ca-ES" sz="2000" b="1" kern="1200" cap="small" baseline="0" dirty="0" smtClean="0"/>
            <a:t> </a:t>
          </a:r>
          <a:r>
            <a:rPr lang="ca-ES" sz="2000" b="1" kern="1200" cap="small" baseline="0" dirty="0" err="1" smtClean="0"/>
            <a:t>specific</a:t>
          </a:r>
          <a:r>
            <a:rPr lang="ca-ES" sz="2000" b="1" kern="1200" cap="small" baseline="0" dirty="0" smtClean="0"/>
            <a:t> </a:t>
          </a:r>
          <a:r>
            <a:rPr lang="ca-ES" sz="2000" b="1" kern="1200" cap="small" baseline="0" dirty="0" err="1" smtClean="0"/>
            <a:t>checking</a:t>
          </a:r>
          <a:endParaRPr lang="es-ES" sz="2000" b="1" kern="1200" cap="small" baseline="0" dirty="0"/>
        </a:p>
      </dsp:txBody>
      <dsp:txXfrm>
        <a:off x="4418533" y="3016209"/>
        <a:ext cx="1521475" cy="912885"/>
      </dsp:txXfrm>
    </dsp:sp>
    <dsp:sp modelId="{BE3548AA-9899-4903-9F40-EB8FDEBD2EA6}">
      <dsp:nvSpPr>
        <dsp:cNvPr id="0" name=""/>
        <dsp:cNvSpPr/>
      </dsp:nvSpPr>
      <dsp:spPr>
        <a:xfrm rot="10800000">
          <a:off x="3911048" y="3283989"/>
          <a:ext cx="358622"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3911048" y="3283989"/>
        <a:ext cx="358622" cy="377326"/>
      </dsp:txXfrm>
    </dsp:sp>
    <dsp:sp modelId="{598E9BF2-DF5D-4EF7-A24C-B533ED596798}">
      <dsp:nvSpPr>
        <dsp:cNvPr id="0" name=""/>
        <dsp:cNvSpPr/>
      </dsp:nvSpPr>
      <dsp:spPr>
        <a:xfrm>
          <a:off x="2220411" y="3016209"/>
          <a:ext cx="1521475" cy="91288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Specific</a:t>
          </a:r>
          <a:r>
            <a:rPr lang="ca-ES" sz="2000" b="1" kern="1200" cap="small" baseline="0" dirty="0" smtClean="0"/>
            <a:t> </a:t>
          </a:r>
          <a:r>
            <a:rPr lang="ca-ES" sz="2000" b="1" kern="1200" cap="small" baseline="0" dirty="0" err="1" smtClean="0"/>
            <a:t>form</a:t>
          </a:r>
          <a:r>
            <a:rPr lang="ca-ES" sz="2000" b="1" kern="1200" cap="small" baseline="0" dirty="0" smtClean="0"/>
            <a:t> </a:t>
          </a:r>
          <a:r>
            <a:rPr lang="ca-ES" sz="2000" b="1" kern="1200" cap="small" baseline="0" dirty="0" err="1" smtClean="0"/>
            <a:t>checking</a:t>
          </a:r>
          <a:endParaRPr lang="es-ES" sz="2000" b="1" kern="1200" cap="small" baseline="0" dirty="0"/>
        </a:p>
      </dsp:txBody>
      <dsp:txXfrm>
        <a:off x="2220411" y="3016209"/>
        <a:ext cx="1521475" cy="912885"/>
      </dsp:txXfrm>
    </dsp:sp>
    <dsp:sp modelId="{7F922794-1B81-4110-9CE5-9E3C2211AE17}">
      <dsp:nvSpPr>
        <dsp:cNvPr id="0" name=""/>
        <dsp:cNvSpPr/>
      </dsp:nvSpPr>
      <dsp:spPr>
        <a:xfrm rot="10800005">
          <a:off x="1696209" y="3283987"/>
          <a:ext cx="370435" cy="377326"/>
        </a:xfrm>
        <a:prstGeom prst="rightArrow">
          <a:avLst>
            <a:gd name="adj1" fmla="val 60000"/>
            <a:gd name="adj2" fmla="val 50000"/>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5">
        <a:off x="1696209" y="3283987"/>
        <a:ext cx="370435" cy="377326"/>
      </dsp:txXfrm>
    </dsp:sp>
    <dsp:sp modelId="{BC084DB5-9EFF-494E-A3A0-4FAAC3444354}">
      <dsp:nvSpPr>
        <dsp:cNvPr id="0" name=""/>
        <dsp:cNvSpPr/>
      </dsp:nvSpPr>
      <dsp:spPr>
        <a:xfrm>
          <a:off x="0" y="3016206"/>
          <a:ext cx="1521475" cy="91288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smtClean="0"/>
            <a:t>General content </a:t>
          </a:r>
          <a:r>
            <a:rPr lang="ca-ES" sz="2000" b="1" kern="1200" cap="small" baseline="0" dirty="0" err="1" smtClean="0"/>
            <a:t>evaluation</a:t>
          </a:r>
          <a:endParaRPr lang="es-ES" sz="2000" b="1" kern="1200" cap="small" baseline="0" dirty="0"/>
        </a:p>
      </dsp:txBody>
      <dsp:txXfrm>
        <a:off x="0" y="3016206"/>
        <a:ext cx="1521475" cy="9128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BA0A95-6277-4FE4-80A1-E0C59F67C99F}">
      <dsp:nvSpPr>
        <dsp:cNvPr id="0" name=""/>
        <dsp:cNvSpPr/>
      </dsp:nvSpPr>
      <dsp:spPr>
        <a:xfrm>
          <a:off x="0" y="16077"/>
          <a:ext cx="1785252" cy="1071151"/>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Lexicon</a:t>
          </a:r>
          <a:endParaRPr lang="es-ES" sz="2000" b="1" kern="1200" cap="small" baseline="0" dirty="0"/>
        </a:p>
      </dsp:txBody>
      <dsp:txXfrm>
        <a:off x="0" y="16077"/>
        <a:ext cx="1785252" cy="1071151"/>
      </dsp:txXfrm>
    </dsp:sp>
    <dsp:sp modelId="{FE6409DE-FE5A-4B7E-883C-FBB83580EE96}">
      <dsp:nvSpPr>
        <dsp:cNvPr id="0" name=""/>
        <dsp:cNvSpPr/>
      </dsp:nvSpPr>
      <dsp:spPr>
        <a:xfrm>
          <a:off x="1801123" y="330281"/>
          <a:ext cx="38234" cy="442742"/>
        </a:xfrm>
        <a:prstGeom prst="rightArrow">
          <a:avLst>
            <a:gd name="adj1" fmla="val 60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801123" y="330281"/>
        <a:ext cx="38234" cy="442742"/>
      </dsp:txXfrm>
    </dsp:sp>
    <dsp:sp modelId="{8D66A5B0-2B03-41B7-B1B0-D362570E62F7}">
      <dsp:nvSpPr>
        <dsp:cNvPr id="0" name=""/>
        <dsp:cNvSpPr/>
      </dsp:nvSpPr>
      <dsp:spPr>
        <a:xfrm>
          <a:off x="1857392" y="16077"/>
          <a:ext cx="1785252" cy="107115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a-ES" sz="2000" b="1" kern="1200" cap="small" baseline="0" dirty="0" err="1" smtClean="0"/>
            <a:t>Exercise-specific</a:t>
          </a:r>
          <a:r>
            <a:rPr lang="ca-ES" sz="2000" b="1" kern="1200" cap="small" baseline="0" dirty="0" smtClean="0"/>
            <a:t> </a:t>
          </a:r>
          <a:r>
            <a:rPr lang="ca-ES" sz="2000" b="1" kern="1200" cap="small" baseline="0" dirty="0" err="1" smtClean="0"/>
            <a:t>lexicon</a:t>
          </a:r>
          <a:endParaRPr lang="es-ES" sz="2000" b="1" kern="1200" cap="small" baseline="0" dirty="0"/>
        </a:p>
      </dsp:txBody>
      <dsp:txXfrm>
        <a:off x="1857392" y="16077"/>
        <a:ext cx="1785252" cy="10711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CC153-0EE4-4581-9FDB-0636B3FFCA50}">
      <dsp:nvSpPr>
        <dsp:cNvPr id="0" name=""/>
        <dsp:cNvSpPr/>
      </dsp:nvSpPr>
      <dsp:spPr>
        <a:xfrm>
          <a:off x="0" y="437905"/>
          <a:ext cx="1232840" cy="616420"/>
        </a:xfrm>
        <a:prstGeom prst="roundRect">
          <a:avLst>
            <a:gd name="adj" fmla="val 1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ca-ES" sz="3800" kern="1200" dirty="0" smtClean="0"/>
            <a:t>A</a:t>
          </a:r>
          <a:endParaRPr lang="es-ES" sz="3800" kern="1200" dirty="0"/>
        </a:p>
      </dsp:txBody>
      <dsp:txXfrm>
        <a:off x="0" y="437905"/>
        <a:ext cx="1232840" cy="616420"/>
      </dsp:txXfrm>
    </dsp:sp>
    <dsp:sp modelId="{32BE3368-D604-40AA-966F-28C56AFA665D}">
      <dsp:nvSpPr>
        <dsp:cNvPr id="0" name=""/>
        <dsp:cNvSpPr/>
      </dsp:nvSpPr>
      <dsp:spPr>
        <a:xfrm rot="18251451">
          <a:off x="1135804" y="525704"/>
          <a:ext cx="443038" cy="74355"/>
        </a:xfrm>
        <a:custGeom>
          <a:avLst/>
          <a:gdLst/>
          <a:ahLst/>
          <a:cxnLst/>
          <a:rect l="0" t="0" r="0" b="0"/>
          <a:pathLst>
            <a:path>
              <a:moveTo>
                <a:pt x="0" y="37177"/>
              </a:moveTo>
              <a:lnTo>
                <a:pt x="443038" y="3717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251451">
        <a:off x="1346247" y="551806"/>
        <a:ext cx="22151" cy="22151"/>
      </dsp:txXfrm>
    </dsp:sp>
    <dsp:sp modelId="{A6EAEB1F-932D-439F-9DF3-61478C85C34A}">
      <dsp:nvSpPr>
        <dsp:cNvPr id="0" name=""/>
        <dsp:cNvSpPr/>
      </dsp:nvSpPr>
      <dsp:spPr>
        <a:xfrm>
          <a:off x="1481805" y="71438"/>
          <a:ext cx="1232840" cy="61642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ca-ES" sz="3800" kern="1200" dirty="0" smtClean="0"/>
            <a:t>B1</a:t>
          </a:r>
          <a:endParaRPr lang="es-ES" sz="3800" kern="1200" dirty="0"/>
        </a:p>
      </dsp:txBody>
      <dsp:txXfrm>
        <a:off x="1481805" y="71438"/>
        <a:ext cx="1232840" cy="616420"/>
      </dsp:txXfrm>
    </dsp:sp>
    <dsp:sp modelId="{A65BCF6F-83B2-405F-A592-D9BF0DD196B7}">
      <dsp:nvSpPr>
        <dsp:cNvPr id="0" name=""/>
        <dsp:cNvSpPr/>
      </dsp:nvSpPr>
      <dsp:spPr>
        <a:xfrm rot="3622806">
          <a:off x="1105457" y="927890"/>
          <a:ext cx="503730" cy="74355"/>
        </a:xfrm>
        <a:custGeom>
          <a:avLst/>
          <a:gdLst/>
          <a:ahLst/>
          <a:cxnLst/>
          <a:rect l="0" t="0" r="0" b="0"/>
          <a:pathLst>
            <a:path>
              <a:moveTo>
                <a:pt x="0" y="37177"/>
              </a:moveTo>
              <a:lnTo>
                <a:pt x="503730" y="37177"/>
              </a:lnTo>
            </a:path>
          </a:pathLst>
        </a:custGeom>
        <a:noFill/>
        <a:ln w="57150" cap="flat" cmpd="sng" algn="ctr">
          <a:solidFill>
            <a:schemeClr val="tx1">
              <a:lumMod val="95000"/>
              <a:lumOff val="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3622806">
        <a:off x="1344729" y="952475"/>
        <a:ext cx="25186" cy="25186"/>
      </dsp:txXfrm>
    </dsp:sp>
    <dsp:sp modelId="{4B086A7D-15C9-4AC3-B31E-18F65BD9B760}">
      <dsp:nvSpPr>
        <dsp:cNvPr id="0" name=""/>
        <dsp:cNvSpPr/>
      </dsp:nvSpPr>
      <dsp:spPr>
        <a:xfrm>
          <a:off x="1481805" y="875810"/>
          <a:ext cx="1232840" cy="61642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ca-ES" sz="3800" kern="1200" dirty="0" smtClean="0"/>
            <a:t>B2</a:t>
          </a:r>
          <a:endParaRPr lang="es-ES" sz="3800" kern="1200" dirty="0"/>
        </a:p>
      </dsp:txBody>
      <dsp:txXfrm>
        <a:off x="1481805" y="875810"/>
        <a:ext cx="1232840" cy="616420"/>
      </dsp:txXfrm>
    </dsp:sp>
    <dsp:sp modelId="{DF9B78AC-06B8-474B-B9AB-8D2684C48BFE}">
      <dsp:nvSpPr>
        <dsp:cNvPr id="0" name=""/>
        <dsp:cNvSpPr/>
      </dsp:nvSpPr>
      <dsp:spPr>
        <a:xfrm rot="17">
          <a:off x="2714646" y="1146843"/>
          <a:ext cx="230146" cy="74355"/>
        </a:xfrm>
        <a:custGeom>
          <a:avLst/>
          <a:gdLst/>
          <a:ahLst/>
          <a:cxnLst/>
          <a:rect l="0" t="0" r="0" b="0"/>
          <a:pathLst>
            <a:path>
              <a:moveTo>
                <a:pt x="0" y="37177"/>
              </a:moveTo>
              <a:lnTo>
                <a:pt x="230146" y="37177"/>
              </a:lnTo>
            </a:path>
          </a:pathLst>
        </a:custGeom>
        <a:noFill/>
        <a:ln w="57150" cap="flat" cmpd="sng" algn="ctr">
          <a:solidFill>
            <a:schemeClr val="tx1">
              <a:lumMod val="95000"/>
              <a:lumOff val="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7">
        <a:off x="2823965" y="1178267"/>
        <a:ext cx="11507" cy="11507"/>
      </dsp:txXfrm>
    </dsp:sp>
    <dsp:sp modelId="{AE25C963-2E9C-4698-B7F5-423BDBD9B26C}">
      <dsp:nvSpPr>
        <dsp:cNvPr id="0" name=""/>
        <dsp:cNvSpPr/>
      </dsp:nvSpPr>
      <dsp:spPr>
        <a:xfrm>
          <a:off x="2944792" y="875811"/>
          <a:ext cx="1232840" cy="616420"/>
        </a:xfrm>
        <a:prstGeom prst="roundRect">
          <a:avLst>
            <a:gd name="adj" fmla="val 100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ca-ES" sz="3800" kern="1200" dirty="0" smtClean="0"/>
            <a:t>C</a:t>
          </a:r>
          <a:endParaRPr lang="es-ES" sz="3800" kern="1200" dirty="0"/>
        </a:p>
      </dsp:txBody>
      <dsp:txXfrm>
        <a:off x="2944792" y="875811"/>
        <a:ext cx="1232840" cy="616420"/>
      </dsp:txXfrm>
    </dsp:sp>
    <dsp:sp modelId="{333AC64D-EA66-4441-966F-0FEA91E8B729}">
      <dsp:nvSpPr>
        <dsp:cNvPr id="0" name=""/>
        <dsp:cNvSpPr/>
      </dsp:nvSpPr>
      <dsp:spPr>
        <a:xfrm>
          <a:off x="4177632" y="1146844"/>
          <a:ext cx="512417" cy="74355"/>
        </a:xfrm>
        <a:custGeom>
          <a:avLst/>
          <a:gdLst/>
          <a:ahLst/>
          <a:cxnLst/>
          <a:rect l="0" t="0" r="0" b="0"/>
          <a:pathLst>
            <a:path>
              <a:moveTo>
                <a:pt x="0" y="37177"/>
              </a:moveTo>
              <a:lnTo>
                <a:pt x="512417" y="3717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21031" y="1171211"/>
        <a:ext cx="25620" cy="25620"/>
      </dsp:txXfrm>
    </dsp:sp>
    <dsp:sp modelId="{328BA583-EC77-460E-A238-776A6746F6C8}">
      <dsp:nvSpPr>
        <dsp:cNvPr id="0" name=""/>
        <dsp:cNvSpPr/>
      </dsp:nvSpPr>
      <dsp:spPr>
        <a:xfrm>
          <a:off x="4690050" y="875811"/>
          <a:ext cx="1232840" cy="616420"/>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ca-ES" sz="3800" kern="1200" dirty="0" smtClean="0"/>
            <a:t>D</a:t>
          </a:r>
          <a:endParaRPr lang="es-ES" sz="3800" kern="1200" dirty="0"/>
        </a:p>
      </dsp:txBody>
      <dsp:txXfrm>
        <a:off x="4690050" y="875811"/>
        <a:ext cx="1232840" cy="616420"/>
      </dsp:txXfrm>
    </dsp:sp>
    <dsp:sp modelId="{FA476DEF-548D-449A-8481-382FB09B530B}">
      <dsp:nvSpPr>
        <dsp:cNvPr id="0" name=""/>
        <dsp:cNvSpPr/>
      </dsp:nvSpPr>
      <dsp:spPr>
        <a:xfrm rot="19523074">
          <a:off x="5851460" y="917618"/>
          <a:ext cx="807039" cy="74355"/>
        </a:xfrm>
        <a:custGeom>
          <a:avLst/>
          <a:gdLst/>
          <a:ahLst/>
          <a:cxnLst/>
          <a:rect l="0" t="0" r="0" b="0"/>
          <a:pathLst>
            <a:path>
              <a:moveTo>
                <a:pt x="0" y="37177"/>
              </a:moveTo>
              <a:lnTo>
                <a:pt x="807039" y="37177"/>
              </a:lnTo>
            </a:path>
          </a:pathLst>
        </a:custGeom>
        <a:noFill/>
        <a:ln w="57150" cap="flat" cmpd="sng" algn="ctr">
          <a:solidFill>
            <a:schemeClr val="accent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523074">
        <a:off x="6234804" y="934620"/>
        <a:ext cx="40351" cy="40351"/>
      </dsp:txXfrm>
    </dsp:sp>
    <dsp:sp modelId="{A946DE90-4634-42EB-805D-6ED8632FA2A1}">
      <dsp:nvSpPr>
        <dsp:cNvPr id="0" name=""/>
        <dsp:cNvSpPr/>
      </dsp:nvSpPr>
      <dsp:spPr>
        <a:xfrm>
          <a:off x="6587070" y="417360"/>
          <a:ext cx="1232840" cy="61642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ca-ES" sz="3800" kern="1200" dirty="0" smtClean="0"/>
            <a:t>E</a:t>
          </a:r>
          <a:endParaRPr lang="ca-ES" sz="3800" kern="1200" baseline="30000" dirty="0" smtClean="0"/>
        </a:p>
      </dsp:txBody>
      <dsp:txXfrm>
        <a:off x="6587070" y="417360"/>
        <a:ext cx="1232840" cy="6164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C66294-417D-4144-A275-B96FE026D7DC}">
      <dsp:nvSpPr>
        <dsp:cNvPr id="0" name=""/>
        <dsp:cNvSpPr/>
      </dsp:nvSpPr>
      <dsp:spPr>
        <a:xfrm>
          <a:off x="0" y="951266"/>
          <a:ext cx="1660391" cy="830195"/>
        </a:xfrm>
        <a:prstGeom prst="roundRect">
          <a:avLst>
            <a:gd name="adj" fmla="val 10000"/>
          </a:avLst>
        </a:prstGeom>
        <a:solidFill>
          <a:srgbClr val="CC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solidFill>
                <a:schemeClr val="bg1"/>
              </a:solidFill>
            </a:rPr>
            <a:t>Blocks (chunks)</a:t>
          </a:r>
          <a:endParaRPr lang="en-GB" sz="2000" b="1" i="0" kern="1200" cap="small" baseline="0" noProof="0" dirty="0">
            <a:solidFill>
              <a:schemeClr val="bg1"/>
            </a:solidFill>
          </a:endParaRPr>
        </a:p>
      </dsp:txBody>
      <dsp:txXfrm>
        <a:off x="0" y="951266"/>
        <a:ext cx="1660391" cy="830195"/>
      </dsp:txXfrm>
    </dsp:sp>
    <dsp:sp modelId="{A2EAEE12-9391-4EF5-B98C-B16551428F4D}">
      <dsp:nvSpPr>
        <dsp:cNvPr id="0" name=""/>
        <dsp:cNvSpPr/>
      </dsp:nvSpPr>
      <dsp:spPr>
        <a:xfrm rot="21588782">
          <a:off x="1660389" y="1345538"/>
          <a:ext cx="669124" cy="39468"/>
        </a:xfrm>
        <a:custGeom>
          <a:avLst/>
          <a:gdLst/>
          <a:ahLst/>
          <a:cxnLst/>
          <a:rect l="0" t="0" r="0" b="0"/>
          <a:pathLst>
            <a:path>
              <a:moveTo>
                <a:pt x="0" y="19734"/>
              </a:moveTo>
              <a:lnTo>
                <a:pt x="669124" y="197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588782">
        <a:off x="1978224" y="1348544"/>
        <a:ext cx="33456" cy="33456"/>
      </dsp:txXfrm>
    </dsp:sp>
    <dsp:sp modelId="{2F78D67A-1650-41C0-B3F1-E8C3DF5281FC}">
      <dsp:nvSpPr>
        <dsp:cNvPr id="0" name=""/>
        <dsp:cNvSpPr/>
      </dsp:nvSpPr>
      <dsp:spPr>
        <a:xfrm>
          <a:off x="2329512" y="949082"/>
          <a:ext cx="1660391" cy="83019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Morphological analysis</a:t>
          </a:r>
          <a:endParaRPr lang="en-GB" sz="2000" b="1" i="0" kern="1200" cap="small" baseline="0" noProof="0" dirty="0"/>
        </a:p>
      </dsp:txBody>
      <dsp:txXfrm>
        <a:off x="2329512" y="949082"/>
        <a:ext cx="1660391" cy="830195"/>
      </dsp:txXfrm>
    </dsp:sp>
    <dsp:sp modelId="{F1D657CC-5C7C-4503-81A9-9B126EFA392A}">
      <dsp:nvSpPr>
        <dsp:cNvPr id="0" name=""/>
        <dsp:cNvSpPr/>
      </dsp:nvSpPr>
      <dsp:spPr>
        <a:xfrm rot="2381153">
          <a:off x="3890464" y="1620005"/>
          <a:ext cx="863037" cy="39468"/>
        </a:xfrm>
        <a:custGeom>
          <a:avLst/>
          <a:gdLst/>
          <a:ahLst/>
          <a:cxnLst/>
          <a:rect l="0" t="0" r="0" b="0"/>
          <a:pathLst>
            <a:path>
              <a:moveTo>
                <a:pt x="0" y="19734"/>
              </a:moveTo>
              <a:lnTo>
                <a:pt x="863037" y="197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381153">
        <a:off x="4300407" y="1618163"/>
        <a:ext cx="43151" cy="43151"/>
      </dsp:txXfrm>
    </dsp:sp>
    <dsp:sp modelId="{8A905540-7F1B-472F-A953-8E6875F2DF5A}">
      <dsp:nvSpPr>
        <dsp:cNvPr id="0" name=""/>
        <dsp:cNvSpPr/>
      </dsp:nvSpPr>
      <dsp:spPr>
        <a:xfrm>
          <a:off x="4654061" y="1500200"/>
          <a:ext cx="1660391" cy="83019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Match settings</a:t>
          </a:r>
          <a:endParaRPr lang="en-GB" sz="2000" b="1" i="0" kern="1200" cap="small" baseline="0" noProof="0" dirty="0"/>
        </a:p>
      </dsp:txBody>
      <dsp:txXfrm>
        <a:off x="4654061" y="1500200"/>
        <a:ext cx="1660391" cy="830195"/>
      </dsp:txXfrm>
    </dsp:sp>
    <dsp:sp modelId="{048E7D25-CC0F-4B85-A85F-957E196D7708}">
      <dsp:nvSpPr>
        <dsp:cNvPr id="0" name=""/>
        <dsp:cNvSpPr/>
      </dsp:nvSpPr>
      <dsp:spPr>
        <a:xfrm rot="19419372">
          <a:off x="6233655" y="1649410"/>
          <a:ext cx="830715" cy="39468"/>
        </a:xfrm>
        <a:custGeom>
          <a:avLst/>
          <a:gdLst/>
          <a:ahLst/>
          <a:cxnLst/>
          <a:rect l="0" t="0" r="0" b="0"/>
          <a:pathLst>
            <a:path>
              <a:moveTo>
                <a:pt x="0" y="19734"/>
              </a:moveTo>
              <a:lnTo>
                <a:pt x="830715" y="197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419372">
        <a:off x="6628245" y="1648377"/>
        <a:ext cx="41535" cy="41535"/>
      </dsp:txXfrm>
    </dsp:sp>
    <dsp:sp modelId="{2F1FB011-C46B-414D-94D5-B6C510CC66EB}">
      <dsp:nvSpPr>
        <dsp:cNvPr id="0" name=""/>
        <dsp:cNvSpPr/>
      </dsp:nvSpPr>
      <dsp:spPr>
        <a:xfrm>
          <a:off x="6983574" y="1007894"/>
          <a:ext cx="1660391" cy="83019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Content matching</a:t>
          </a:r>
          <a:endParaRPr lang="en-GB" sz="2000" b="1" i="0" kern="1200" cap="small" baseline="0" noProof="0" dirty="0"/>
        </a:p>
      </dsp:txBody>
      <dsp:txXfrm>
        <a:off x="6983574" y="1007894"/>
        <a:ext cx="1660391" cy="830195"/>
      </dsp:txXfrm>
    </dsp:sp>
    <dsp:sp modelId="{D57DECAB-46F0-442B-BFE9-BB1BC3B53AEF}">
      <dsp:nvSpPr>
        <dsp:cNvPr id="0" name=""/>
        <dsp:cNvSpPr/>
      </dsp:nvSpPr>
      <dsp:spPr>
        <a:xfrm rot="1513191">
          <a:off x="6279464" y="2051968"/>
          <a:ext cx="734134" cy="39468"/>
        </a:xfrm>
        <a:custGeom>
          <a:avLst/>
          <a:gdLst/>
          <a:ahLst/>
          <a:cxnLst/>
          <a:rect l="0" t="0" r="0" b="0"/>
          <a:pathLst>
            <a:path>
              <a:moveTo>
                <a:pt x="0" y="19734"/>
              </a:moveTo>
              <a:lnTo>
                <a:pt x="734134" y="19734"/>
              </a:lnTo>
            </a:path>
          </a:pathLst>
        </a:custGeom>
        <a:noFill/>
        <a:ln w="25400" cap="flat" cmpd="sng" algn="ctr">
          <a:solidFill>
            <a:schemeClr val="tx1"/>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513191">
        <a:off x="6628178" y="2053349"/>
        <a:ext cx="36706" cy="36706"/>
      </dsp:txXfrm>
    </dsp:sp>
    <dsp:sp modelId="{D3D8D559-691A-4641-B7C5-7B3C0664F367}">
      <dsp:nvSpPr>
        <dsp:cNvPr id="0" name=""/>
        <dsp:cNvSpPr/>
      </dsp:nvSpPr>
      <dsp:spPr>
        <a:xfrm>
          <a:off x="6978609" y="1813009"/>
          <a:ext cx="1660391" cy="83019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Exercise-specific error checking</a:t>
          </a:r>
          <a:endParaRPr lang="en-GB" sz="2000" b="1" i="0" kern="1200" cap="small" baseline="0" noProof="0" dirty="0"/>
        </a:p>
      </dsp:txBody>
      <dsp:txXfrm>
        <a:off x="6978609" y="1813009"/>
        <a:ext cx="1660391" cy="830195"/>
      </dsp:txXfrm>
    </dsp:sp>
    <dsp:sp modelId="{B959D321-07E7-4078-A47E-77B9AA8BA065}">
      <dsp:nvSpPr>
        <dsp:cNvPr id="0" name=""/>
        <dsp:cNvSpPr/>
      </dsp:nvSpPr>
      <dsp:spPr>
        <a:xfrm rot="20724694">
          <a:off x="3940039" y="954873"/>
          <a:ext cx="3093400" cy="39468"/>
        </a:xfrm>
        <a:custGeom>
          <a:avLst/>
          <a:gdLst/>
          <a:ahLst/>
          <a:cxnLst/>
          <a:rect l="0" t="0" r="0" b="0"/>
          <a:pathLst>
            <a:path>
              <a:moveTo>
                <a:pt x="0" y="19734"/>
              </a:moveTo>
              <a:lnTo>
                <a:pt x="3093400" y="197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S" sz="1100" kern="1200"/>
        </a:p>
      </dsp:txBody>
      <dsp:txXfrm rot="20724694">
        <a:off x="5409404" y="897272"/>
        <a:ext cx="154670" cy="154670"/>
      </dsp:txXfrm>
    </dsp:sp>
    <dsp:sp modelId="{28779F59-F295-4BE1-BD59-BF107D664E15}">
      <dsp:nvSpPr>
        <dsp:cNvPr id="0" name=""/>
        <dsp:cNvSpPr/>
      </dsp:nvSpPr>
      <dsp:spPr>
        <a:xfrm>
          <a:off x="6983574" y="169935"/>
          <a:ext cx="1660391" cy="830195"/>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Exercise-specific lexicon</a:t>
          </a:r>
          <a:endParaRPr lang="en-GB" sz="2000" b="1" i="0" kern="1200" cap="small" baseline="0" noProof="0" dirty="0"/>
        </a:p>
      </dsp:txBody>
      <dsp:txXfrm>
        <a:off x="6983574" y="169935"/>
        <a:ext cx="1660391" cy="830195"/>
      </dsp:txXfrm>
    </dsp:sp>
    <dsp:sp modelId="{6F793C08-80F3-47D5-95F7-BC21B3850B33}">
      <dsp:nvSpPr>
        <dsp:cNvPr id="0" name=""/>
        <dsp:cNvSpPr/>
      </dsp:nvSpPr>
      <dsp:spPr>
        <a:xfrm>
          <a:off x="0" y="2600209"/>
          <a:ext cx="1660391" cy="830195"/>
        </a:xfrm>
        <a:prstGeom prst="roundRect">
          <a:avLst>
            <a:gd name="adj" fmla="val 10000"/>
          </a:avLst>
        </a:prstGeom>
        <a:solidFill>
          <a:srgbClr val="CC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Block order</a:t>
          </a:r>
          <a:endParaRPr lang="en-GB" sz="2000" b="1" i="0" kern="1200" cap="small" baseline="0" noProof="0" dirty="0"/>
        </a:p>
      </dsp:txBody>
      <dsp:txXfrm>
        <a:off x="0" y="2600209"/>
        <a:ext cx="1660391" cy="830195"/>
      </dsp:txXfrm>
    </dsp:sp>
    <dsp:sp modelId="{5F881983-11A1-4A41-87B1-20416A5FDAFE}">
      <dsp:nvSpPr>
        <dsp:cNvPr id="0" name=""/>
        <dsp:cNvSpPr/>
      </dsp:nvSpPr>
      <dsp:spPr>
        <a:xfrm>
          <a:off x="1660391" y="2995573"/>
          <a:ext cx="5323182" cy="39468"/>
        </a:xfrm>
        <a:custGeom>
          <a:avLst/>
          <a:gdLst/>
          <a:ahLst/>
          <a:cxnLst/>
          <a:rect l="0" t="0" r="0" b="0"/>
          <a:pathLst>
            <a:path>
              <a:moveTo>
                <a:pt x="0" y="19734"/>
              </a:moveTo>
              <a:lnTo>
                <a:pt x="5323182" y="197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s-ES" sz="1900" kern="1200"/>
        </a:p>
      </dsp:txBody>
      <dsp:txXfrm>
        <a:off x="4188903" y="2882228"/>
        <a:ext cx="266159" cy="266159"/>
      </dsp:txXfrm>
    </dsp:sp>
    <dsp:sp modelId="{AACDE912-2F94-49DC-9039-24463AACCEAF}">
      <dsp:nvSpPr>
        <dsp:cNvPr id="0" name=""/>
        <dsp:cNvSpPr/>
      </dsp:nvSpPr>
      <dsp:spPr>
        <a:xfrm>
          <a:off x="6983574" y="2600209"/>
          <a:ext cx="1660391" cy="83019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Global answer well-</a:t>
          </a:r>
          <a:r>
            <a:rPr lang="en-GB" sz="2000" b="1" i="0" kern="1200" cap="small" baseline="0" noProof="0" dirty="0" err="1" smtClean="0"/>
            <a:t>formedness</a:t>
          </a:r>
          <a:endParaRPr lang="en-GB" sz="2000" b="1" i="0" kern="1200" cap="small" baseline="0" noProof="0" dirty="0"/>
        </a:p>
      </dsp:txBody>
      <dsp:txXfrm>
        <a:off x="6983574" y="2600209"/>
        <a:ext cx="1660391" cy="8301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C66294-417D-4144-A275-B96FE026D7DC}">
      <dsp:nvSpPr>
        <dsp:cNvPr id="0" name=""/>
        <dsp:cNvSpPr/>
      </dsp:nvSpPr>
      <dsp:spPr>
        <a:xfrm>
          <a:off x="1172" y="176116"/>
          <a:ext cx="1703070" cy="851535"/>
        </a:xfrm>
        <a:prstGeom prst="roundRect">
          <a:avLst>
            <a:gd name="adj" fmla="val 10000"/>
          </a:avLst>
        </a:prstGeom>
        <a:solidFill>
          <a:srgbClr val="CC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Error patterns</a:t>
          </a:r>
          <a:endParaRPr lang="en-GB" sz="2000" b="1" i="0" kern="1200" cap="small" baseline="0" noProof="0" dirty="0"/>
        </a:p>
      </dsp:txBody>
      <dsp:txXfrm>
        <a:off x="1172" y="176116"/>
        <a:ext cx="1703070" cy="851535"/>
      </dsp:txXfrm>
    </dsp:sp>
    <dsp:sp modelId="{A2EAEE12-9391-4EF5-B98C-B16551428F4D}">
      <dsp:nvSpPr>
        <dsp:cNvPr id="0" name=""/>
        <dsp:cNvSpPr/>
      </dsp:nvSpPr>
      <dsp:spPr>
        <a:xfrm rot="26943">
          <a:off x="1704232" y="541447"/>
          <a:ext cx="681249" cy="126210"/>
        </a:xfrm>
        <a:custGeom>
          <a:avLst/>
          <a:gdLst/>
          <a:ahLst/>
          <a:cxnLst/>
          <a:rect l="0" t="0" r="0" b="0"/>
          <a:pathLst>
            <a:path>
              <a:moveTo>
                <a:pt x="0" y="63105"/>
              </a:moveTo>
              <a:lnTo>
                <a:pt x="681249" y="631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6943">
        <a:off x="2027825" y="587522"/>
        <a:ext cx="34062" cy="34062"/>
      </dsp:txXfrm>
    </dsp:sp>
    <dsp:sp modelId="{2F78D67A-1650-41C0-B3F1-E8C3DF5281FC}">
      <dsp:nvSpPr>
        <dsp:cNvPr id="0" name=""/>
        <dsp:cNvSpPr/>
      </dsp:nvSpPr>
      <dsp:spPr>
        <a:xfrm>
          <a:off x="2385471" y="181455"/>
          <a:ext cx="1703070" cy="85153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Morphological analysis</a:t>
          </a:r>
          <a:endParaRPr lang="en-GB" sz="2000" b="1" i="0" kern="1200" cap="small" baseline="0" noProof="0" dirty="0"/>
        </a:p>
      </dsp:txBody>
      <dsp:txXfrm>
        <a:off x="2385471" y="181455"/>
        <a:ext cx="1703070" cy="851535"/>
      </dsp:txXfrm>
    </dsp:sp>
    <dsp:sp modelId="{F1D657CC-5C7C-4503-81A9-9B126EFA392A}">
      <dsp:nvSpPr>
        <dsp:cNvPr id="0" name=""/>
        <dsp:cNvSpPr/>
      </dsp:nvSpPr>
      <dsp:spPr>
        <a:xfrm>
          <a:off x="4088541" y="544117"/>
          <a:ext cx="681228" cy="126210"/>
        </a:xfrm>
        <a:custGeom>
          <a:avLst/>
          <a:gdLst/>
          <a:ahLst/>
          <a:cxnLst/>
          <a:rect l="0" t="0" r="0" b="0"/>
          <a:pathLst>
            <a:path>
              <a:moveTo>
                <a:pt x="0" y="63105"/>
              </a:moveTo>
              <a:lnTo>
                <a:pt x="681228" y="631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12125" y="590192"/>
        <a:ext cx="34061" cy="34061"/>
      </dsp:txXfrm>
    </dsp:sp>
    <dsp:sp modelId="{8A905540-7F1B-472F-A953-8E6875F2DF5A}">
      <dsp:nvSpPr>
        <dsp:cNvPr id="0" name=""/>
        <dsp:cNvSpPr/>
      </dsp:nvSpPr>
      <dsp:spPr>
        <a:xfrm>
          <a:off x="4769770" y="181455"/>
          <a:ext cx="1703070" cy="85153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err="1" smtClean="0"/>
            <a:t>Desambiguation</a:t>
          </a:r>
          <a:r>
            <a:rPr lang="en-GB" sz="2000" b="1" i="0" kern="1200" cap="small" baseline="0" noProof="0" dirty="0" smtClean="0"/>
            <a:t> of lemma</a:t>
          </a:r>
          <a:endParaRPr lang="en-GB" sz="2000" b="1" i="0" kern="1200" cap="small" baseline="0" noProof="0" dirty="0"/>
        </a:p>
      </dsp:txBody>
      <dsp:txXfrm>
        <a:off x="4769770" y="181455"/>
        <a:ext cx="1703070" cy="851535"/>
      </dsp:txXfrm>
    </dsp:sp>
    <dsp:sp modelId="{048E7D25-CC0F-4B85-A85F-957E196D7708}">
      <dsp:nvSpPr>
        <dsp:cNvPr id="0" name=""/>
        <dsp:cNvSpPr/>
      </dsp:nvSpPr>
      <dsp:spPr>
        <a:xfrm>
          <a:off x="6472840" y="544117"/>
          <a:ext cx="681228" cy="126210"/>
        </a:xfrm>
        <a:custGeom>
          <a:avLst/>
          <a:gdLst/>
          <a:ahLst/>
          <a:cxnLst/>
          <a:rect l="0" t="0" r="0" b="0"/>
          <a:pathLst>
            <a:path>
              <a:moveTo>
                <a:pt x="0" y="63105"/>
              </a:moveTo>
              <a:lnTo>
                <a:pt x="681228" y="631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796424" y="590192"/>
        <a:ext cx="34061" cy="34061"/>
      </dsp:txXfrm>
    </dsp:sp>
    <dsp:sp modelId="{2F1FB011-C46B-414D-94D5-B6C510CC66EB}">
      <dsp:nvSpPr>
        <dsp:cNvPr id="0" name=""/>
        <dsp:cNvSpPr/>
      </dsp:nvSpPr>
      <dsp:spPr>
        <a:xfrm>
          <a:off x="7154069" y="181455"/>
          <a:ext cx="1703070" cy="85153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cap="small" baseline="0" noProof="0" dirty="0" smtClean="0"/>
            <a:t>Customized feedback</a:t>
          </a:r>
          <a:endParaRPr lang="en-GB" sz="2000" b="1" i="0" kern="1200" cap="small" baseline="0" noProof="0" dirty="0"/>
        </a:p>
      </dsp:txBody>
      <dsp:txXfrm>
        <a:off x="7154069" y="181455"/>
        <a:ext cx="1703070" cy="8515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2E947-99CD-4904-9422-6E9F9EA27599}" type="datetimeFigureOut">
              <a:rPr lang="es-ES" smtClean="0"/>
              <a:pPr/>
              <a:t>16/11/2010</a:t>
            </a:fld>
            <a:endParaRPr lang="es-ES"/>
          </a:p>
        </p:txBody>
      </p:sp>
      <p:sp>
        <p:nvSpPr>
          <p:cNvPr id="4" name="Contenidor de peu de pà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Conteni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1F1540-7667-4ED3-A4D8-E9B23A1889EB}" type="slidenum">
              <a:rPr lang="es-ES" smtClean="0"/>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s-ES"/>
          </a:p>
        </p:txBody>
      </p:sp>
      <p:sp>
        <p:nvSpPr>
          <p:cNvPr id="2050"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defRPr/>
            </a:pPr>
            <a:endParaRPr lang="es-ES"/>
          </a:p>
        </p:txBody>
      </p:sp>
      <p:sp>
        <p:nvSpPr>
          <p:cNvPr id="205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endParaRPr lang="es-ES"/>
          </a:p>
        </p:txBody>
      </p:sp>
      <p:sp>
        <p:nvSpPr>
          <p:cNvPr id="30725" name="Rectangle 4"/>
          <p:cNvSpPr>
            <a:spLocks noGrp="1" noRot="1" noChangeAspect="1" noChangeArrowheads="1"/>
          </p:cNvSpPr>
          <p:nvPr>
            <p:ph type="sldImg"/>
          </p:nvPr>
        </p:nvSpPr>
        <p:spPr bwMode="auto">
          <a:xfrm>
            <a:off x="1143000" y="685800"/>
            <a:ext cx="4570413" cy="3427413"/>
          </a:xfrm>
          <a:prstGeom prst="rect">
            <a:avLst/>
          </a:prstGeom>
          <a:noFill/>
          <a:ln w="9525">
            <a:noFill/>
            <a:round/>
            <a:headEnd/>
            <a:tailEnd/>
          </a:ln>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smtClean="0"/>
          </a:p>
        </p:txBody>
      </p:sp>
      <p:sp>
        <p:nvSpPr>
          <p:cNvPr id="2054"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defRPr/>
            </a:pPr>
            <a:endParaRPr lang="es-ES"/>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298DB268-EEAD-42F1-8DAB-56EA61F72297}"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F64946A1-8878-4AC9-98AE-5531D7EEBF72}" type="slidenum">
              <a:rPr lang="es-ES"/>
              <a:pPr/>
              <a:t>1</a:t>
            </a:fld>
            <a:endParaRPr lang="es-ES"/>
          </a:p>
        </p:txBody>
      </p:sp>
      <p:sp>
        <p:nvSpPr>
          <p:cNvPr id="31747"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1748"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567EB098-4DF3-4C6C-B141-6F41BFF552AB}" type="slidenum">
              <a:rPr lang="es-ES"/>
              <a:pPr/>
              <a:t>11</a:t>
            </a:fld>
            <a:endParaRPr lang="es-ES"/>
          </a:p>
        </p:txBody>
      </p:sp>
      <p:sp>
        <p:nvSpPr>
          <p:cNvPr id="3789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789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idor d'imatge de diapositiva 1"/>
          <p:cNvSpPr>
            <a:spLocks noGrp="1" noRot="1" noChangeAspect="1" noTextEdit="1"/>
          </p:cNvSpPr>
          <p:nvPr>
            <p:ph type="sldImg"/>
          </p:nvPr>
        </p:nvSpPr>
        <p:spPr>
          <a:ln/>
        </p:spPr>
      </p:sp>
      <p:sp>
        <p:nvSpPr>
          <p:cNvPr id="60419" name="Contenidor de notes 2"/>
          <p:cNvSpPr>
            <a:spLocks noGrp="1"/>
          </p:cNvSpPr>
          <p:nvPr>
            <p:ph type="body" idx="1"/>
          </p:nvPr>
        </p:nvSpPr>
        <p:spPr>
          <a:noFill/>
          <a:ln/>
        </p:spPr>
        <p:txBody>
          <a:bodyPr/>
          <a:lstStyle/>
          <a:p>
            <a:endParaRPr lang="ca-ES" smtClean="0">
              <a:latin typeface="Arial" pitchFamily="34" charset="0"/>
              <a:ea typeface="ＭＳ Ｐゴシック"/>
            </a:endParaRPr>
          </a:p>
        </p:txBody>
      </p:sp>
      <p:sp>
        <p:nvSpPr>
          <p:cNvPr id="60420" name="Contenidor de número de diapositiva 3"/>
          <p:cNvSpPr>
            <a:spLocks noGrp="1"/>
          </p:cNvSpPr>
          <p:nvPr>
            <p:ph type="sldNum" sz="quarter" idx="5"/>
          </p:nvPr>
        </p:nvSpPr>
        <p:spPr>
          <a:noFill/>
        </p:spPr>
        <p:txBody>
          <a:bodyPr/>
          <a:lstStyle/>
          <a:p>
            <a:fld id="{42D89926-5389-4E3D-B825-2D61825B5399}" type="slidenum">
              <a:rPr lang="es-ES_tradnl" smtClean="0">
                <a:latin typeface="Arial" pitchFamily="34" charset="0"/>
                <a:ea typeface="ＭＳ Ｐゴシック"/>
                <a:cs typeface="ＭＳ Ｐゴシック"/>
              </a:rPr>
              <a:pPr/>
              <a:t>12</a:t>
            </a:fld>
            <a:endParaRPr lang="es-ES_tradnl" smtClean="0">
              <a:latin typeface="Arial"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idor d'imatge de diapositiva 1"/>
          <p:cNvSpPr>
            <a:spLocks noGrp="1" noRot="1" noChangeAspect="1" noTextEdit="1"/>
          </p:cNvSpPr>
          <p:nvPr>
            <p:ph type="sldImg"/>
          </p:nvPr>
        </p:nvSpPr>
        <p:spPr>
          <a:ln/>
        </p:spPr>
      </p:sp>
      <p:sp>
        <p:nvSpPr>
          <p:cNvPr id="62467" name="Contenidor de notes 2"/>
          <p:cNvSpPr>
            <a:spLocks noGrp="1"/>
          </p:cNvSpPr>
          <p:nvPr>
            <p:ph type="body" idx="1"/>
          </p:nvPr>
        </p:nvSpPr>
        <p:spPr>
          <a:noFill/>
          <a:ln/>
        </p:spPr>
        <p:txBody>
          <a:bodyPr/>
          <a:lstStyle/>
          <a:p>
            <a:endParaRPr lang="ca-ES" smtClean="0">
              <a:latin typeface="Arial" pitchFamily="34" charset="0"/>
              <a:ea typeface="ＭＳ Ｐゴシック"/>
            </a:endParaRPr>
          </a:p>
        </p:txBody>
      </p:sp>
      <p:sp>
        <p:nvSpPr>
          <p:cNvPr id="62468" name="Contenidor de número de diapositiva 3"/>
          <p:cNvSpPr>
            <a:spLocks noGrp="1"/>
          </p:cNvSpPr>
          <p:nvPr>
            <p:ph type="sldNum" sz="quarter" idx="5"/>
          </p:nvPr>
        </p:nvSpPr>
        <p:spPr>
          <a:noFill/>
        </p:spPr>
        <p:txBody>
          <a:bodyPr/>
          <a:lstStyle/>
          <a:p>
            <a:fld id="{480A3B2A-2FB7-4C50-A3EA-EA5AB6CB9828}" type="slidenum">
              <a:rPr lang="es-ES_tradnl" smtClean="0">
                <a:latin typeface="Arial" pitchFamily="34" charset="0"/>
                <a:ea typeface="ＭＳ Ｐゴシック"/>
                <a:cs typeface="ＭＳ Ｐゴシック"/>
              </a:rPr>
              <a:pPr/>
              <a:t>13</a:t>
            </a:fld>
            <a:endParaRPr lang="es-ES_tradnl" smtClean="0">
              <a:latin typeface="Arial"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idor d'imatge de diapositiva 1"/>
          <p:cNvSpPr>
            <a:spLocks noGrp="1" noRot="1" noChangeAspect="1" noTextEdit="1"/>
          </p:cNvSpPr>
          <p:nvPr>
            <p:ph type="sldImg"/>
          </p:nvPr>
        </p:nvSpPr>
        <p:spPr>
          <a:ln/>
        </p:spPr>
      </p:sp>
      <p:sp>
        <p:nvSpPr>
          <p:cNvPr id="63491" name="Contenidor de notes 2"/>
          <p:cNvSpPr>
            <a:spLocks noGrp="1"/>
          </p:cNvSpPr>
          <p:nvPr>
            <p:ph type="body" idx="1"/>
          </p:nvPr>
        </p:nvSpPr>
        <p:spPr>
          <a:noFill/>
          <a:ln/>
        </p:spPr>
        <p:txBody>
          <a:bodyPr/>
          <a:lstStyle/>
          <a:p>
            <a:endParaRPr lang="ca-ES" dirty="0" smtClean="0">
              <a:latin typeface="Arial" pitchFamily="34" charset="0"/>
              <a:ea typeface="ＭＳ Ｐゴシック"/>
            </a:endParaRPr>
          </a:p>
        </p:txBody>
      </p:sp>
      <p:sp>
        <p:nvSpPr>
          <p:cNvPr id="63492" name="Contenidor de número de diapositiva 3"/>
          <p:cNvSpPr>
            <a:spLocks noGrp="1"/>
          </p:cNvSpPr>
          <p:nvPr>
            <p:ph type="sldNum" sz="quarter" idx="5"/>
          </p:nvPr>
        </p:nvSpPr>
        <p:spPr>
          <a:noFill/>
        </p:spPr>
        <p:txBody>
          <a:bodyPr/>
          <a:lstStyle/>
          <a:p>
            <a:fld id="{F2D4EE96-7AE6-48AE-BB93-1B3FA2F406C0}" type="slidenum">
              <a:rPr lang="es-ES_tradnl" smtClean="0">
                <a:latin typeface="Arial" pitchFamily="34" charset="0"/>
                <a:ea typeface="ＭＳ Ｐゴシック"/>
                <a:cs typeface="ＭＳ Ｐゴシック"/>
              </a:rPr>
              <a:pPr/>
              <a:t>14</a:t>
            </a:fld>
            <a:endParaRPr lang="es-ES_tradnl" smtClean="0">
              <a:latin typeface="Arial"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idor d'imatge de diapositiva 1"/>
          <p:cNvSpPr>
            <a:spLocks noGrp="1" noRot="1" noChangeAspect="1" noTextEdit="1"/>
          </p:cNvSpPr>
          <p:nvPr>
            <p:ph type="sldImg"/>
          </p:nvPr>
        </p:nvSpPr>
        <p:spPr>
          <a:ln/>
        </p:spPr>
      </p:sp>
      <p:sp>
        <p:nvSpPr>
          <p:cNvPr id="61443" name="Contenidor de notes 2"/>
          <p:cNvSpPr>
            <a:spLocks noGrp="1"/>
          </p:cNvSpPr>
          <p:nvPr>
            <p:ph type="body" idx="1"/>
          </p:nvPr>
        </p:nvSpPr>
        <p:spPr>
          <a:noFill/>
          <a:ln/>
        </p:spPr>
        <p:txBody>
          <a:bodyPr/>
          <a:lstStyle/>
          <a:p>
            <a:endParaRPr lang="ca-ES" smtClean="0">
              <a:latin typeface="Arial" pitchFamily="34" charset="0"/>
              <a:ea typeface="ＭＳ Ｐゴシック"/>
            </a:endParaRPr>
          </a:p>
        </p:txBody>
      </p:sp>
      <p:sp>
        <p:nvSpPr>
          <p:cNvPr id="61444" name="Contenidor de número de diapositiva 3"/>
          <p:cNvSpPr>
            <a:spLocks noGrp="1"/>
          </p:cNvSpPr>
          <p:nvPr>
            <p:ph type="sldNum" sz="quarter" idx="5"/>
          </p:nvPr>
        </p:nvSpPr>
        <p:spPr>
          <a:noFill/>
        </p:spPr>
        <p:txBody>
          <a:bodyPr/>
          <a:lstStyle/>
          <a:p>
            <a:fld id="{68F5705E-F8A2-435C-B7DA-61BD298D5BD2}" type="slidenum">
              <a:rPr lang="es-ES_tradnl" smtClean="0">
                <a:latin typeface="Arial" pitchFamily="34" charset="0"/>
                <a:ea typeface="ＭＳ Ｐゴシック"/>
                <a:cs typeface="ＭＳ Ｐゴシック"/>
              </a:rPr>
              <a:pPr/>
              <a:t>15</a:t>
            </a:fld>
            <a:endParaRPr lang="es-ES_tradnl" smtClean="0">
              <a:latin typeface="Arial"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idor d'imatge de diapositiva 1"/>
          <p:cNvSpPr>
            <a:spLocks noGrp="1" noRot="1" noChangeAspect="1" noTextEdit="1"/>
          </p:cNvSpPr>
          <p:nvPr>
            <p:ph type="sldImg"/>
          </p:nvPr>
        </p:nvSpPr>
        <p:spPr>
          <a:xfrm>
            <a:off x="1143000" y="685800"/>
            <a:ext cx="4572000" cy="3429000"/>
          </a:xfrm>
          <a:ln/>
        </p:spPr>
      </p:sp>
      <p:sp>
        <p:nvSpPr>
          <p:cNvPr id="108547" name="Contenidor de notes 2"/>
          <p:cNvSpPr>
            <a:spLocks noGrp="1"/>
          </p:cNvSpPr>
          <p:nvPr>
            <p:ph type="body" idx="1"/>
          </p:nvPr>
        </p:nvSpPr>
        <p:spPr>
          <a:noFill/>
          <a:ln/>
        </p:spPr>
        <p:txBody>
          <a:bodyPr/>
          <a:lstStyle/>
          <a:p>
            <a:endParaRPr lang="ca-ES" smtClean="0">
              <a:latin typeface="Arial" pitchFamily="34" charset="0"/>
              <a:ea typeface="ＭＳ Ｐゴシック"/>
            </a:endParaRPr>
          </a:p>
        </p:txBody>
      </p:sp>
      <p:sp>
        <p:nvSpPr>
          <p:cNvPr id="108548" name="Contenidor de número de diapositiva 3"/>
          <p:cNvSpPr>
            <a:spLocks noGrp="1"/>
          </p:cNvSpPr>
          <p:nvPr>
            <p:ph type="sldNum" sz="quarter" idx="5"/>
          </p:nvPr>
        </p:nvSpPr>
        <p:spPr>
          <a:noFill/>
        </p:spPr>
        <p:txBody>
          <a:bodyPr/>
          <a:lstStyle/>
          <a:p>
            <a:fld id="{D25EAF4C-8C8B-45E1-A04B-881B7BE7F7FC}" type="slidenum">
              <a:rPr lang="es-ES_tradnl"/>
              <a:pPr/>
              <a:t>16</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fld id="{8C530F6B-CB18-47E6-ADD0-34A36641E73F}" type="slidenum">
              <a:rPr lang="es-ES"/>
              <a:pPr/>
              <a:t>17</a:t>
            </a:fld>
            <a:endParaRPr lang="es-ES"/>
          </a:p>
        </p:txBody>
      </p:sp>
      <p:sp>
        <p:nvSpPr>
          <p:cNvPr id="4301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18</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Match settings performs a low-level morphosyntactic analysis of the teacher input, with no proper disambiguation. For each block, the corresponding matching layers (KURD rules in the content matching) are generated so that several missing, incorrect, extra stuff can be handled. The system is a buggy rule one, where the actual words, lemmas or part-of-speech items to be used are empty slots which are filled in using the info provided by teachers through the GUI. This same rules analyse certain linguistic (formal) aspects of the answer that later on are matched with the exercise-specific error checking to detect problemes in determiner (some/any, little/few) or preposition usage, for instance.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Content matching performs a sort of low-level semantic parsing which then is used by the content evaluation module to check for completeness and right order in the learner’s answer.</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s-E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19</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latin typeface="Calibri" pitchFamily="32" charset="0"/>
                <a:cs typeface="Arial Unicode MS" charset="0"/>
              </a:rPr>
              <a:t>Parcheesi</a:t>
            </a:r>
            <a:r>
              <a:rPr lang="ca-ES" dirty="0" smtClean="0">
                <a:latin typeface="Calibri" pitchFamily="32" charset="0"/>
                <a:cs typeface="Arial Unicode MS" charset="0"/>
              </a:rPr>
              <a:t> (US),</a:t>
            </a:r>
            <a:r>
              <a:rPr lang="ca-ES" baseline="0" dirty="0" smtClean="0">
                <a:latin typeface="Calibri" pitchFamily="32" charset="0"/>
                <a:cs typeface="Arial Unicode MS" charset="0"/>
              </a:rPr>
              <a:t> </a:t>
            </a:r>
            <a:r>
              <a:rPr lang="ca-ES" baseline="0" dirty="0" err="1" smtClean="0">
                <a:latin typeface="Calibri" pitchFamily="32" charset="0"/>
                <a:cs typeface="Arial Unicode MS" charset="0"/>
              </a:rPr>
              <a:t>Ludo</a:t>
            </a:r>
            <a:r>
              <a:rPr lang="ca-ES" baseline="0" dirty="0" smtClean="0">
                <a:latin typeface="Calibri" pitchFamily="32" charset="0"/>
                <a:cs typeface="Arial Unicode MS" charset="0"/>
              </a:rPr>
              <a:t> (UK)</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latin typeface="Calibri" pitchFamily="32" charset="0"/>
                <a:cs typeface="Arial Unicode MS" charset="0"/>
              </a:rPr>
              <a:t>Match</a:t>
            </a:r>
            <a:r>
              <a:rPr lang="ca-ES" dirty="0" smtClean="0">
                <a:latin typeface="Calibri" pitchFamily="32" charset="0"/>
                <a:cs typeface="Arial Unicode MS" charset="0"/>
              </a:rPr>
              <a:t> </a:t>
            </a:r>
            <a:r>
              <a:rPr lang="ca-ES" dirty="0" err="1" smtClean="0">
                <a:latin typeface="Calibri" pitchFamily="32" charset="0"/>
                <a:cs typeface="Arial Unicode MS" charset="0"/>
              </a:rPr>
              <a:t>settings</a:t>
            </a:r>
            <a:r>
              <a:rPr lang="ca-ES" dirty="0" smtClean="0">
                <a:latin typeface="Calibri" pitchFamily="32" charset="0"/>
                <a:cs typeface="Arial Unicode MS" charset="0"/>
              </a:rPr>
              <a:t> </a:t>
            </a:r>
            <a:r>
              <a:rPr lang="ca-ES" dirty="0" err="1" smtClean="0">
                <a:latin typeface="Calibri" pitchFamily="32" charset="0"/>
                <a:cs typeface="Arial Unicode MS" charset="0"/>
              </a:rPr>
              <a:t>performs</a:t>
            </a:r>
            <a:r>
              <a:rPr lang="ca-ES" dirty="0" smtClean="0">
                <a:latin typeface="Calibri" pitchFamily="32" charset="0"/>
                <a:cs typeface="Arial Unicode MS" charset="0"/>
              </a:rPr>
              <a:t> a </a:t>
            </a:r>
            <a:r>
              <a:rPr lang="ca-ES" dirty="0" err="1" smtClean="0">
                <a:latin typeface="Calibri" pitchFamily="32" charset="0"/>
                <a:cs typeface="Arial Unicode MS" charset="0"/>
              </a:rPr>
              <a:t>low-level</a:t>
            </a:r>
            <a:r>
              <a:rPr lang="ca-ES" dirty="0" smtClean="0">
                <a:latin typeface="Calibri" pitchFamily="32" charset="0"/>
                <a:cs typeface="Arial Unicode MS" charset="0"/>
              </a:rPr>
              <a:t> </a:t>
            </a:r>
            <a:r>
              <a:rPr lang="ca-ES" dirty="0" err="1" smtClean="0">
                <a:latin typeface="Calibri" pitchFamily="32" charset="0"/>
                <a:cs typeface="Arial Unicode MS" charset="0"/>
              </a:rPr>
              <a:t>morphosyntactic</a:t>
            </a:r>
            <a:r>
              <a:rPr lang="ca-ES" dirty="0" smtClean="0">
                <a:latin typeface="Calibri" pitchFamily="32" charset="0"/>
                <a:cs typeface="Arial Unicode MS" charset="0"/>
              </a:rPr>
              <a:t> </a:t>
            </a:r>
            <a:r>
              <a:rPr lang="ca-ES" dirty="0" err="1" smtClean="0">
                <a:latin typeface="Calibri" pitchFamily="32" charset="0"/>
                <a:cs typeface="Arial Unicode MS" charset="0"/>
              </a:rPr>
              <a:t>analysis</a:t>
            </a:r>
            <a:r>
              <a:rPr lang="ca-ES" dirty="0" smtClean="0">
                <a:latin typeface="Calibri" pitchFamily="32" charset="0"/>
                <a:cs typeface="Arial Unicode MS" charset="0"/>
              </a:rPr>
              <a:t> of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teacher</a:t>
            </a:r>
            <a:r>
              <a:rPr lang="ca-ES" dirty="0" smtClean="0">
                <a:latin typeface="Calibri" pitchFamily="32" charset="0"/>
                <a:cs typeface="Arial Unicode MS" charset="0"/>
              </a:rPr>
              <a:t> input, </a:t>
            </a:r>
            <a:r>
              <a:rPr lang="ca-ES" dirty="0" err="1" smtClean="0">
                <a:latin typeface="Calibri" pitchFamily="32" charset="0"/>
                <a:cs typeface="Arial Unicode MS" charset="0"/>
              </a:rPr>
              <a:t>with</a:t>
            </a:r>
            <a:r>
              <a:rPr lang="ca-ES" dirty="0" smtClean="0">
                <a:latin typeface="Calibri" pitchFamily="32" charset="0"/>
                <a:cs typeface="Arial Unicode MS" charset="0"/>
              </a:rPr>
              <a:t> no proper </a:t>
            </a:r>
            <a:r>
              <a:rPr lang="ca-ES" dirty="0" err="1" smtClean="0">
                <a:latin typeface="Calibri" pitchFamily="32" charset="0"/>
                <a:cs typeface="Arial Unicode MS" charset="0"/>
              </a:rPr>
              <a:t>disambiguation</a:t>
            </a:r>
            <a:r>
              <a:rPr lang="ca-ES" dirty="0" smtClean="0">
                <a:latin typeface="Calibri" pitchFamily="32" charset="0"/>
                <a:cs typeface="Arial Unicode MS" charset="0"/>
              </a:rPr>
              <a:t>. For </a:t>
            </a:r>
            <a:r>
              <a:rPr lang="ca-ES" dirty="0" err="1" smtClean="0">
                <a:latin typeface="Calibri" pitchFamily="32" charset="0"/>
                <a:cs typeface="Arial Unicode MS" charset="0"/>
              </a:rPr>
              <a:t>each</a:t>
            </a:r>
            <a:r>
              <a:rPr lang="ca-ES" dirty="0" smtClean="0">
                <a:latin typeface="Calibri" pitchFamily="32" charset="0"/>
                <a:cs typeface="Arial Unicode MS" charset="0"/>
              </a:rPr>
              <a:t> </a:t>
            </a:r>
            <a:r>
              <a:rPr lang="ca-ES" dirty="0" err="1" smtClean="0">
                <a:latin typeface="Calibri" pitchFamily="32" charset="0"/>
                <a:cs typeface="Arial Unicode MS" charset="0"/>
              </a:rPr>
              <a:t>block</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corresponding</a:t>
            </a:r>
            <a:r>
              <a:rPr lang="ca-ES" dirty="0" smtClean="0">
                <a:latin typeface="Calibri" pitchFamily="32" charset="0"/>
                <a:cs typeface="Arial Unicode MS" charset="0"/>
              </a:rPr>
              <a:t> </a:t>
            </a:r>
            <a:r>
              <a:rPr lang="ca-ES" dirty="0" err="1" smtClean="0">
                <a:latin typeface="Calibri" pitchFamily="32" charset="0"/>
                <a:cs typeface="Arial Unicode MS" charset="0"/>
              </a:rPr>
              <a:t>matching</a:t>
            </a:r>
            <a:r>
              <a:rPr lang="ca-ES" dirty="0" smtClean="0">
                <a:latin typeface="Calibri" pitchFamily="32" charset="0"/>
                <a:cs typeface="Arial Unicode MS" charset="0"/>
              </a:rPr>
              <a:t> </a:t>
            </a:r>
            <a:r>
              <a:rPr lang="ca-ES" dirty="0" err="1" smtClean="0">
                <a:latin typeface="Calibri" pitchFamily="32" charset="0"/>
                <a:cs typeface="Arial Unicode MS" charset="0"/>
              </a:rPr>
              <a:t>layers</a:t>
            </a:r>
            <a:r>
              <a:rPr lang="ca-ES" dirty="0" smtClean="0">
                <a:latin typeface="Calibri" pitchFamily="32" charset="0"/>
                <a:cs typeface="Arial Unicode MS" charset="0"/>
              </a:rPr>
              <a:t> (KURD </a:t>
            </a:r>
            <a:r>
              <a:rPr lang="ca-ES" dirty="0" err="1" smtClean="0">
                <a:latin typeface="Calibri" pitchFamily="32" charset="0"/>
                <a:cs typeface="Arial Unicode MS" charset="0"/>
              </a:rPr>
              <a:t>rules</a:t>
            </a:r>
            <a:r>
              <a:rPr lang="ca-ES" dirty="0" smtClean="0">
                <a:latin typeface="Calibri" pitchFamily="32" charset="0"/>
                <a:cs typeface="Arial Unicode MS" charset="0"/>
              </a:rPr>
              <a:t> in </a:t>
            </a:r>
            <a:r>
              <a:rPr lang="ca-ES" dirty="0" err="1" smtClean="0">
                <a:latin typeface="Calibri" pitchFamily="32" charset="0"/>
                <a:cs typeface="Arial Unicode MS" charset="0"/>
              </a:rPr>
              <a:t>the</a:t>
            </a:r>
            <a:r>
              <a:rPr lang="ca-ES" dirty="0" smtClean="0">
                <a:latin typeface="Calibri" pitchFamily="32" charset="0"/>
                <a:cs typeface="Arial Unicode MS" charset="0"/>
              </a:rPr>
              <a:t> content </a:t>
            </a:r>
            <a:r>
              <a:rPr lang="ca-ES" dirty="0" err="1" smtClean="0">
                <a:latin typeface="Calibri" pitchFamily="32" charset="0"/>
                <a:cs typeface="Arial Unicode MS" charset="0"/>
              </a:rPr>
              <a:t>matching</a:t>
            </a:r>
            <a:r>
              <a:rPr lang="ca-ES" dirty="0" smtClean="0">
                <a:latin typeface="Calibri" pitchFamily="32" charset="0"/>
                <a:cs typeface="Arial Unicode MS" charset="0"/>
              </a:rPr>
              <a:t>)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generated</a:t>
            </a:r>
            <a:r>
              <a:rPr lang="ca-ES" dirty="0" smtClean="0">
                <a:latin typeface="Calibri" pitchFamily="32" charset="0"/>
                <a:cs typeface="Arial Unicode MS" charset="0"/>
              </a:rPr>
              <a:t> so </a:t>
            </a:r>
            <a:r>
              <a:rPr lang="ca-ES" dirty="0" err="1" smtClean="0">
                <a:latin typeface="Calibri" pitchFamily="32" charset="0"/>
                <a:cs typeface="Arial Unicode MS" charset="0"/>
              </a:rPr>
              <a:t>that</a:t>
            </a:r>
            <a:r>
              <a:rPr lang="ca-ES" dirty="0" smtClean="0">
                <a:latin typeface="Calibri" pitchFamily="32" charset="0"/>
                <a:cs typeface="Arial Unicode MS" charset="0"/>
              </a:rPr>
              <a:t> </a:t>
            </a:r>
            <a:r>
              <a:rPr lang="ca-ES" dirty="0" err="1" smtClean="0">
                <a:latin typeface="Calibri" pitchFamily="32" charset="0"/>
                <a:cs typeface="Arial Unicode MS" charset="0"/>
              </a:rPr>
              <a:t>several</a:t>
            </a:r>
            <a:r>
              <a:rPr lang="ca-ES" dirty="0" smtClean="0">
                <a:latin typeface="Calibri" pitchFamily="32" charset="0"/>
                <a:cs typeface="Arial Unicode MS" charset="0"/>
              </a:rPr>
              <a:t> </a:t>
            </a:r>
            <a:r>
              <a:rPr lang="ca-ES" dirty="0" err="1" smtClean="0">
                <a:latin typeface="Calibri" pitchFamily="32" charset="0"/>
                <a:cs typeface="Arial Unicode MS" charset="0"/>
              </a:rPr>
              <a:t>missing</a:t>
            </a:r>
            <a:r>
              <a:rPr lang="ca-ES" dirty="0" smtClean="0">
                <a:latin typeface="Calibri" pitchFamily="32" charset="0"/>
                <a:cs typeface="Arial Unicode MS" charset="0"/>
              </a:rPr>
              <a:t>, </a:t>
            </a:r>
            <a:r>
              <a:rPr lang="ca-ES" dirty="0" err="1" smtClean="0">
                <a:latin typeface="Calibri" pitchFamily="32" charset="0"/>
                <a:cs typeface="Arial Unicode MS" charset="0"/>
              </a:rPr>
              <a:t>incorrect</a:t>
            </a:r>
            <a:r>
              <a:rPr lang="ca-ES" dirty="0" smtClean="0">
                <a:latin typeface="Calibri" pitchFamily="32" charset="0"/>
                <a:cs typeface="Arial Unicode MS" charset="0"/>
              </a:rPr>
              <a:t>, extra </a:t>
            </a:r>
            <a:r>
              <a:rPr lang="ca-ES" dirty="0" err="1" smtClean="0">
                <a:latin typeface="Calibri" pitchFamily="32" charset="0"/>
                <a:cs typeface="Arial Unicode MS" charset="0"/>
              </a:rPr>
              <a:t>stuff</a:t>
            </a:r>
            <a:r>
              <a:rPr lang="ca-ES" dirty="0" smtClean="0">
                <a:latin typeface="Calibri" pitchFamily="32" charset="0"/>
                <a:cs typeface="Arial Unicode MS" charset="0"/>
              </a:rPr>
              <a:t> </a:t>
            </a:r>
            <a:r>
              <a:rPr lang="ca-ES" dirty="0" err="1" smtClean="0">
                <a:latin typeface="Calibri" pitchFamily="32" charset="0"/>
                <a:cs typeface="Arial Unicode MS" charset="0"/>
              </a:rPr>
              <a:t>can</a:t>
            </a:r>
            <a:r>
              <a:rPr lang="ca-ES" dirty="0" smtClean="0">
                <a:latin typeface="Calibri" pitchFamily="32" charset="0"/>
                <a:cs typeface="Arial Unicode MS" charset="0"/>
              </a:rPr>
              <a:t> be </a:t>
            </a:r>
            <a:r>
              <a:rPr lang="ca-ES" dirty="0" err="1" smtClean="0">
                <a:latin typeface="Calibri" pitchFamily="32" charset="0"/>
                <a:cs typeface="Arial Unicode MS" charset="0"/>
              </a:rPr>
              <a:t>handled</a:t>
            </a:r>
            <a:r>
              <a:rPr lang="ca-ES" dirty="0" smtClean="0">
                <a:latin typeface="Calibri" pitchFamily="32" charset="0"/>
                <a:cs typeface="Arial Unicode MS" charset="0"/>
              </a:rPr>
              <a:t>. The </a:t>
            </a:r>
            <a:r>
              <a:rPr lang="ca-ES" dirty="0" err="1" smtClean="0">
                <a:latin typeface="Calibri" pitchFamily="32" charset="0"/>
                <a:cs typeface="Arial Unicode MS" charset="0"/>
              </a:rPr>
              <a:t>system</a:t>
            </a:r>
            <a:r>
              <a:rPr lang="ca-ES" dirty="0" smtClean="0">
                <a:latin typeface="Calibri" pitchFamily="32" charset="0"/>
                <a:cs typeface="Arial Unicode MS" charset="0"/>
              </a:rPr>
              <a:t> is a </a:t>
            </a:r>
            <a:r>
              <a:rPr lang="ca-ES" dirty="0" err="1" smtClean="0">
                <a:latin typeface="Calibri" pitchFamily="32" charset="0"/>
                <a:cs typeface="Arial Unicode MS" charset="0"/>
              </a:rPr>
              <a:t>buggy</a:t>
            </a:r>
            <a:r>
              <a:rPr lang="ca-ES" dirty="0" smtClean="0">
                <a:latin typeface="Calibri" pitchFamily="32" charset="0"/>
                <a:cs typeface="Arial Unicode MS" charset="0"/>
              </a:rPr>
              <a:t> </a:t>
            </a:r>
            <a:r>
              <a:rPr lang="ca-ES" dirty="0" err="1" smtClean="0">
                <a:latin typeface="Calibri" pitchFamily="32" charset="0"/>
                <a:cs typeface="Arial Unicode MS" charset="0"/>
              </a:rPr>
              <a:t>rule</a:t>
            </a:r>
            <a:r>
              <a:rPr lang="ca-ES" dirty="0" smtClean="0">
                <a:latin typeface="Calibri" pitchFamily="32" charset="0"/>
                <a:cs typeface="Arial Unicode MS" charset="0"/>
              </a:rPr>
              <a:t> </a:t>
            </a:r>
            <a:r>
              <a:rPr lang="ca-ES" dirty="0" err="1" smtClean="0">
                <a:latin typeface="Calibri" pitchFamily="32" charset="0"/>
                <a:cs typeface="Arial Unicode MS" charset="0"/>
              </a:rPr>
              <a:t>one</a:t>
            </a:r>
            <a:r>
              <a:rPr lang="ca-ES" dirty="0" smtClean="0">
                <a:latin typeface="Calibri" pitchFamily="32" charset="0"/>
                <a:cs typeface="Arial Unicode MS" charset="0"/>
              </a:rPr>
              <a:t>, </a:t>
            </a:r>
            <a:r>
              <a:rPr lang="ca-ES" dirty="0" err="1" smtClean="0">
                <a:latin typeface="Calibri" pitchFamily="32" charset="0"/>
                <a:cs typeface="Arial Unicode MS" charset="0"/>
              </a:rPr>
              <a:t>where</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actual </a:t>
            </a:r>
            <a:r>
              <a:rPr lang="ca-ES" dirty="0" err="1" smtClean="0">
                <a:latin typeface="Calibri" pitchFamily="32" charset="0"/>
                <a:cs typeface="Arial Unicode MS" charset="0"/>
              </a:rPr>
              <a:t>words</a:t>
            </a:r>
            <a:r>
              <a:rPr lang="ca-ES" dirty="0" smtClean="0">
                <a:latin typeface="Calibri" pitchFamily="32" charset="0"/>
                <a:cs typeface="Arial Unicode MS" charset="0"/>
              </a:rPr>
              <a:t>, </a:t>
            </a:r>
            <a:r>
              <a:rPr lang="ca-ES" dirty="0" err="1" smtClean="0">
                <a:latin typeface="Calibri" pitchFamily="32" charset="0"/>
                <a:cs typeface="Arial Unicode MS" charset="0"/>
              </a:rPr>
              <a:t>lemmas</a:t>
            </a:r>
            <a:r>
              <a:rPr lang="ca-ES" dirty="0" smtClean="0">
                <a:latin typeface="Calibri" pitchFamily="32" charset="0"/>
                <a:cs typeface="Arial Unicode MS" charset="0"/>
              </a:rPr>
              <a:t> or </a:t>
            </a:r>
            <a:r>
              <a:rPr lang="ca-ES" dirty="0" err="1" smtClean="0">
                <a:latin typeface="Calibri" pitchFamily="32" charset="0"/>
                <a:cs typeface="Arial Unicode MS" charset="0"/>
              </a:rPr>
              <a:t>part-of-speech</a:t>
            </a:r>
            <a:r>
              <a:rPr lang="ca-ES" dirty="0" smtClean="0">
                <a:latin typeface="Calibri" pitchFamily="32" charset="0"/>
                <a:cs typeface="Arial Unicode MS" charset="0"/>
              </a:rPr>
              <a:t> </a:t>
            </a:r>
            <a:r>
              <a:rPr lang="ca-ES" dirty="0" err="1" smtClean="0">
                <a:latin typeface="Calibri" pitchFamily="32" charset="0"/>
                <a:cs typeface="Arial Unicode MS" charset="0"/>
              </a:rPr>
              <a:t>items</a:t>
            </a:r>
            <a:r>
              <a:rPr lang="ca-ES" dirty="0" smtClean="0">
                <a:latin typeface="Calibri" pitchFamily="32" charset="0"/>
                <a:cs typeface="Arial Unicode MS" charset="0"/>
              </a:rPr>
              <a:t> to be </a:t>
            </a:r>
            <a:r>
              <a:rPr lang="ca-ES" dirty="0" err="1" smtClean="0">
                <a:latin typeface="Calibri" pitchFamily="32" charset="0"/>
                <a:cs typeface="Arial Unicode MS" charset="0"/>
              </a:rPr>
              <a:t>used</a:t>
            </a:r>
            <a:r>
              <a:rPr lang="ca-ES" dirty="0" smtClean="0">
                <a:latin typeface="Calibri" pitchFamily="32" charset="0"/>
                <a:cs typeface="Arial Unicode MS" charset="0"/>
              </a:rPr>
              <a:t>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empty</a:t>
            </a:r>
            <a:r>
              <a:rPr lang="ca-ES" dirty="0" smtClean="0">
                <a:latin typeface="Calibri" pitchFamily="32" charset="0"/>
                <a:cs typeface="Arial Unicode MS" charset="0"/>
              </a:rPr>
              <a:t> </a:t>
            </a:r>
            <a:r>
              <a:rPr lang="ca-ES" dirty="0" err="1" smtClean="0">
                <a:latin typeface="Calibri" pitchFamily="32" charset="0"/>
                <a:cs typeface="Arial Unicode MS" charset="0"/>
              </a:rPr>
              <a:t>slots</a:t>
            </a:r>
            <a:r>
              <a:rPr lang="ca-ES" dirty="0" smtClean="0">
                <a:latin typeface="Calibri" pitchFamily="32" charset="0"/>
                <a:cs typeface="Arial Unicode MS" charset="0"/>
              </a:rPr>
              <a:t> </a:t>
            </a:r>
            <a:r>
              <a:rPr lang="ca-ES" dirty="0" err="1" smtClean="0">
                <a:latin typeface="Calibri" pitchFamily="32" charset="0"/>
                <a:cs typeface="Arial Unicode MS" charset="0"/>
              </a:rPr>
              <a:t>which</a:t>
            </a:r>
            <a:r>
              <a:rPr lang="ca-ES" dirty="0" smtClean="0">
                <a:latin typeface="Calibri" pitchFamily="32" charset="0"/>
                <a:cs typeface="Arial Unicode MS" charset="0"/>
              </a:rPr>
              <a:t>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filled</a:t>
            </a:r>
            <a:r>
              <a:rPr lang="ca-ES" dirty="0" smtClean="0">
                <a:latin typeface="Calibri" pitchFamily="32" charset="0"/>
                <a:cs typeface="Arial Unicode MS" charset="0"/>
              </a:rPr>
              <a:t> in </a:t>
            </a:r>
            <a:r>
              <a:rPr lang="ca-ES" dirty="0" err="1" smtClean="0">
                <a:latin typeface="Calibri" pitchFamily="32" charset="0"/>
                <a:cs typeface="Arial Unicode MS" charset="0"/>
              </a:rPr>
              <a:t>using</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info</a:t>
            </a:r>
            <a:r>
              <a:rPr lang="ca-ES" dirty="0" smtClean="0">
                <a:latin typeface="Calibri" pitchFamily="32" charset="0"/>
                <a:cs typeface="Arial Unicode MS" charset="0"/>
              </a:rPr>
              <a:t> </a:t>
            </a:r>
            <a:r>
              <a:rPr lang="ca-ES" dirty="0" err="1" smtClean="0">
                <a:latin typeface="Calibri" pitchFamily="32" charset="0"/>
                <a:cs typeface="Arial Unicode MS" charset="0"/>
              </a:rPr>
              <a:t>provided</a:t>
            </a:r>
            <a:r>
              <a:rPr lang="ca-ES" dirty="0" smtClean="0">
                <a:latin typeface="Calibri" pitchFamily="32" charset="0"/>
                <a:cs typeface="Arial Unicode MS" charset="0"/>
              </a:rPr>
              <a:t> </a:t>
            </a:r>
            <a:r>
              <a:rPr lang="ca-ES" dirty="0" err="1" smtClean="0">
                <a:latin typeface="Calibri" pitchFamily="32" charset="0"/>
                <a:cs typeface="Arial Unicode MS" charset="0"/>
              </a:rPr>
              <a:t>by</a:t>
            </a:r>
            <a:r>
              <a:rPr lang="ca-ES" dirty="0" smtClean="0">
                <a:latin typeface="Calibri" pitchFamily="32" charset="0"/>
                <a:cs typeface="Arial Unicode MS" charset="0"/>
              </a:rPr>
              <a:t> </a:t>
            </a:r>
            <a:r>
              <a:rPr lang="ca-ES" dirty="0" err="1" smtClean="0">
                <a:latin typeface="Calibri" pitchFamily="32" charset="0"/>
                <a:cs typeface="Arial Unicode MS" charset="0"/>
              </a:rPr>
              <a:t>teachers</a:t>
            </a:r>
            <a:r>
              <a:rPr lang="ca-ES" dirty="0" smtClean="0">
                <a:latin typeface="Calibri" pitchFamily="32" charset="0"/>
                <a:cs typeface="Arial Unicode MS" charset="0"/>
              </a:rPr>
              <a:t> </a:t>
            </a:r>
            <a:r>
              <a:rPr lang="ca-ES" dirty="0" err="1" smtClean="0">
                <a:latin typeface="Calibri" pitchFamily="32" charset="0"/>
                <a:cs typeface="Arial Unicode MS" charset="0"/>
              </a:rPr>
              <a:t>through</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GUI. </a:t>
            </a:r>
            <a:r>
              <a:rPr lang="ca-ES" dirty="0" err="1" smtClean="0">
                <a:latin typeface="Calibri" pitchFamily="32" charset="0"/>
                <a:cs typeface="Arial Unicode MS" charset="0"/>
              </a:rPr>
              <a:t>This</a:t>
            </a:r>
            <a:r>
              <a:rPr lang="ca-ES" dirty="0" smtClean="0">
                <a:latin typeface="Calibri" pitchFamily="32" charset="0"/>
                <a:cs typeface="Arial Unicode MS" charset="0"/>
              </a:rPr>
              <a:t> </a:t>
            </a:r>
            <a:r>
              <a:rPr lang="ca-ES" dirty="0" err="1" smtClean="0">
                <a:latin typeface="Calibri" pitchFamily="32" charset="0"/>
                <a:cs typeface="Arial Unicode MS" charset="0"/>
              </a:rPr>
              <a:t>same</a:t>
            </a:r>
            <a:r>
              <a:rPr lang="ca-ES" dirty="0" smtClean="0">
                <a:latin typeface="Calibri" pitchFamily="32" charset="0"/>
                <a:cs typeface="Arial Unicode MS" charset="0"/>
              </a:rPr>
              <a:t> </a:t>
            </a:r>
            <a:r>
              <a:rPr lang="ca-ES" dirty="0" err="1" smtClean="0">
                <a:latin typeface="Calibri" pitchFamily="32" charset="0"/>
                <a:cs typeface="Arial Unicode MS" charset="0"/>
              </a:rPr>
              <a:t>rules</a:t>
            </a:r>
            <a:r>
              <a:rPr lang="ca-ES" dirty="0" smtClean="0">
                <a:latin typeface="Calibri" pitchFamily="32" charset="0"/>
                <a:cs typeface="Arial Unicode MS" charset="0"/>
              </a:rPr>
              <a:t> </a:t>
            </a:r>
            <a:r>
              <a:rPr lang="ca-ES" dirty="0" err="1" smtClean="0">
                <a:latin typeface="Calibri" pitchFamily="32" charset="0"/>
                <a:cs typeface="Arial Unicode MS" charset="0"/>
              </a:rPr>
              <a:t>analyse</a:t>
            </a:r>
            <a:r>
              <a:rPr lang="ca-ES" dirty="0" smtClean="0">
                <a:latin typeface="Calibri" pitchFamily="32" charset="0"/>
                <a:cs typeface="Arial Unicode MS" charset="0"/>
              </a:rPr>
              <a:t> </a:t>
            </a:r>
            <a:r>
              <a:rPr lang="ca-ES" dirty="0" err="1" smtClean="0">
                <a:latin typeface="Calibri" pitchFamily="32" charset="0"/>
                <a:cs typeface="Arial Unicode MS" charset="0"/>
              </a:rPr>
              <a:t>certain</a:t>
            </a:r>
            <a:r>
              <a:rPr lang="ca-ES" dirty="0" smtClean="0">
                <a:latin typeface="Calibri" pitchFamily="32" charset="0"/>
                <a:cs typeface="Arial Unicode MS" charset="0"/>
              </a:rPr>
              <a:t> </a:t>
            </a:r>
            <a:r>
              <a:rPr lang="ca-ES" dirty="0" err="1" smtClean="0">
                <a:latin typeface="Calibri" pitchFamily="32" charset="0"/>
                <a:cs typeface="Arial Unicode MS" charset="0"/>
              </a:rPr>
              <a:t>linguistic</a:t>
            </a:r>
            <a:r>
              <a:rPr lang="ca-ES" dirty="0" smtClean="0">
                <a:latin typeface="Calibri" pitchFamily="32" charset="0"/>
                <a:cs typeface="Arial Unicode MS" charset="0"/>
              </a:rPr>
              <a:t> (formal) </a:t>
            </a:r>
            <a:r>
              <a:rPr lang="ca-ES" dirty="0" err="1" smtClean="0">
                <a:latin typeface="Calibri" pitchFamily="32" charset="0"/>
                <a:cs typeface="Arial Unicode MS" charset="0"/>
              </a:rPr>
              <a:t>aspects</a:t>
            </a:r>
            <a:r>
              <a:rPr lang="ca-ES" dirty="0" smtClean="0">
                <a:latin typeface="Calibri" pitchFamily="32" charset="0"/>
                <a:cs typeface="Arial Unicode MS" charset="0"/>
              </a:rPr>
              <a:t> of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answer</a:t>
            </a:r>
            <a:r>
              <a:rPr lang="ca-ES" dirty="0" smtClean="0">
                <a:latin typeface="Calibri" pitchFamily="32" charset="0"/>
                <a:cs typeface="Arial Unicode MS" charset="0"/>
              </a:rPr>
              <a:t> </a:t>
            </a:r>
            <a:r>
              <a:rPr lang="ca-ES" dirty="0" err="1" smtClean="0">
                <a:latin typeface="Calibri" pitchFamily="32" charset="0"/>
                <a:cs typeface="Arial Unicode MS" charset="0"/>
              </a:rPr>
              <a:t>that</a:t>
            </a:r>
            <a:r>
              <a:rPr lang="ca-ES" dirty="0" smtClean="0">
                <a:latin typeface="Calibri" pitchFamily="32" charset="0"/>
                <a:cs typeface="Arial Unicode MS" charset="0"/>
              </a:rPr>
              <a:t> </a:t>
            </a:r>
            <a:r>
              <a:rPr lang="ca-ES" dirty="0" err="1" smtClean="0">
                <a:latin typeface="Calibri" pitchFamily="32" charset="0"/>
                <a:cs typeface="Arial Unicode MS" charset="0"/>
              </a:rPr>
              <a:t>later</a:t>
            </a:r>
            <a:r>
              <a:rPr lang="ca-ES" dirty="0" smtClean="0">
                <a:latin typeface="Calibri" pitchFamily="32" charset="0"/>
                <a:cs typeface="Arial Unicode MS" charset="0"/>
              </a:rPr>
              <a:t> on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matched</a:t>
            </a:r>
            <a:r>
              <a:rPr lang="ca-ES" dirty="0" smtClean="0">
                <a:latin typeface="Calibri" pitchFamily="32" charset="0"/>
                <a:cs typeface="Arial Unicode MS" charset="0"/>
              </a:rPr>
              <a:t> </a:t>
            </a:r>
            <a:r>
              <a:rPr lang="ca-ES" dirty="0" err="1" smtClean="0">
                <a:latin typeface="Calibri" pitchFamily="32" charset="0"/>
                <a:cs typeface="Arial Unicode MS" charset="0"/>
              </a:rPr>
              <a:t>with</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exercise-specific</a:t>
            </a:r>
            <a:r>
              <a:rPr lang="ca-ES" dirty="0" smtClean="0">
                <a:latin typeface="Calibri" pitchFamily="32" charset="0"/>
                <a:cs typeface="Arial Unicode MS" charset="0"/>
              </a:rPr>
              <a:t> error </a:t>
            </a:r>
            <a:r>
              <a:rPr lang="ca-ES" dirty="0" err="1" smtClean="0">
                <a:latin typeface="Calibri" pitchFamily="32" charset="0"/>
                <a:cs typeface="Arial Unicode MS" charset="0"/>
              </a:rPr>
              <a:t>checking</a:t>
            </a:r>
            <a:r>
              <a:rPr lang="ca-ES" dirty="0" smtClean="0">
                <a:latin typeface="Calibri" pitchFamily="32" charset="0"/>
                <a:cs typeface="Arial Unicode MS" charset="0"/>
              </a:rPr>
              <a:t> to </a:t>
            </a:r>
            <a:r>
              <a:rPr lang="ca-ES" dirty="0" err="1" smtClean="0">
                <a:latin typeface="Calibri" pitchFamily="32" charset="0"/>
                <a:cs typeface="Arial Unicode MS" charset="0"/>
              </a:rPr>
              <a:t>detect</a:t>
            </a:r>
            <a:r>
              <a:rPr lang="ca-ES" dirty="0" smtClean="0">
                <a:latin typeface="Calibri" pitchFamily="32" charset="0"/>
                <a:cs typeface="Arial Unicode MS" charset="0"/>
              </a:rPr>
              <a:t> problemes in </a:t>
            </a:r>
            <a:r>
              <a:rPr lang="ca-ES" dirty="0" err="1" smtClean="0">
                <a:latin typeface="Calibri" pitchFamily="32" charset="0"/>
                <a:cs typeface="Arial Unicode MS" charset="0"/>
              </a:rPr>
              <a:t>determiner</a:t>
            </a:r>
            <a:r>
              <a:rPr lang="ca-ES" dirty="0" smtClean="0">
                <a:latin typeface="Calibri" pitchFamily="32" charset="0"/>
                <a:cs typeface="Arial Unicode MS" charset="0"/>
              </a:rPr>
              <a:t> (</a:t>
            </a:r>
            <a:r>
              <a:rPr lang="ca-ES" dirty="0" err="1" smtClean="0">
                <a:latin typeface="Calibri" pitchFamily="32" charset="0"/>
                <a:cs typeface="Arial Unicode MS" charset="0"/>
              </a:rPr>
              <a:t>some</a:t>
            </a:r>
            <a:r>
              <a:rPr lang="ca-ES" dirty="0" smtClean="0">
                <a:latin typeface="Calibri" pitchFamily="32" charset="0"/>
                <a:cs typeface="Arial Unicode MS" charset="0"/>
              </a:rPr>
              <a:t>/any, </a:t>
            </a:r>
            <a:r>
              <a:rPr lang="ca-ES" dirty="0" err="1" smtClean="0">
                <a:latin typeface="Calibri" pitchFamily="32" charset="0"/>
                <a:cs typeface="Arial Unicode MS" charset="0"/>
              </a:rPr>
              <a:t>little</a:t>
            </a:r>
            <a:r>
              <a:rPr lang="ca-ES" dirty="0" smtClean="0">
                <a:latin typeface="Calibri" pitchFamily="32" charset="0"/>
                <a:cs typeface="Arial Unicode MS" charset="0"/>
              </a:rPr>
              <a:t>/</a:t>
            </a:r>
            <a:r>
              <a:rPr lang="ca-ES" dirty="0" err="1" smtClean="0">
                <a:latin typeface="Calibri" pitchFamily="32" charset="0"/>
                <a:cs typeface="Arial Unicode MS" charset="0"/>
              </a:rPr>
              <a:t>few</a:t>
            </a:r>
            <a:r>
              <a:rPr lang="ca-ES" dirty="0" smtClean="0">
                <a:latin typeface="Calibri" pitchFamily="32" charset="0"/>
                <a:cs typeface="Arial Unicode MS" charset="0"/>
              </a:rPr>
              <a:t>) or </a:t>
            </a:r>
            <a:r>
              <a:rPr lang="ca-ES" dirty="0" err="1" smtClean="0">
                <a:latin typeface="Calibri" pitchFamily="32" charset="0"/>
                <a:cs typeface="Arial Unicode MS" charset="0"/>
              </a:rPr>
              <a:t>preposition</a:t>
            </a:r>
            <a:r>
              <a:rPr lang="ca-ES" dirty="0" smtClean="0">
                <a:latin typeface="Calibri" pitchFamily="32" charset="0"/>
                <a:cs typeface="Arial Unicode MS" charset="0"/>
              </a:rPr>
              <a:t> </a:t>
            </a:r>
            <a:r>
              <a:rPr lang="ca-ES" dirty="0" err="1" smtClean="0">
                <a:latin typeface="Calibri" pitchFamily="32" charset="0"/>
                <a:cs typeface="Arial Unicode MS" charset="0"/>
              </a:rPr>
              <a:t>usage</a:t>
            </a:r>
            <a:r>
              <a:rPr lang="ca-ES" dirty="0" smtClean="0">
                <a:latin typeface="Calibri" pitchFamily="32" charset="0"/>
                <a:cs typeface="Arial Unicode MS" charset="0"/>
              </a:rPr>
              <a:t>, for </a:t>
            </a:r>
            <a:r>
              <a:rPr lang="ca-ES" dirty="0" err="1" smtClean="0">
                <a:latin typeface="Calibri" pitchFamily="32" charset="0"/>
                <a:cs typeface="Arial Unicode MS" charset="0"/>
              </a:rPr>
              <a:t>instance</a:t>
            </a:r>
            <a:r>
              <a:rPr lang="ca-ES" dirty="0" smtClean="0">
                <a:latin typeface="Calibri" pitchFamily="32" charset="0"/>
                <a:cs typeface="Arial Unicode MS" charset="0"/>
              </a:rPr>
              <a: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latin typeface="Calibri" pitchFamily="32" charset="0"/>
                <a:cs typeface="Arial Unicode MS" charset="0"/>
              </a:rPr>
              <a:t>Content </a:t>
            </a:r>
            <a:r>
              <a:rPr lang="ca-ES" dirty="0" err="1" smtClean="0">
                <a:latin typeface="Calibri" pitchFamily="32" charset="0"/>
                <a:cs typeface="Arial Unicode MS" charset="0"/>
              </a:rPr>
              <a:t>matching</a:t>
            </a:r>
            <a:r>
              <a:rPr lang="ca-ES" dirty="0" smtClean="0">
                <a:latin typeface="Calibri" pitchFamily="32" charset="0"/>
                <a:cs typeface="Arial Unicode MS" charset="0"/>
              </a:rPr>
              <a:t> </a:t>
            </a:r>
            <a:r>
              <a:rPr lang="ca-ES" dirty="0" err="1" smtClean="0">
                <a:latin typeface="Calibri" pitchFamily="32" charset="0"/>
                <a:cs typeface="Arial Unicode MS" charset="0"/>
              </a:rPr>
              <a:t>performs</a:t>
            </a:r>
            <a:r>
              <a:rPr lang="ca-ES" dirty="0" smtClean="0">
                <a:latin typeface="Calibri" pitchFamily="32" charset="0"/>
                <a:cs typeface="Arial Unicode MS" charset="0"/>
              </a:rPr>
              <a:t> a sort of </a:t>
            </a:r>
            <a:r>
              <a:rPr lang="ca-ES" dirty="0" err="1" smtClean="0">
                <a:latin typeface="Calibri" pitchFamily="32" charset="0"/>
                <a:cs typeface="Arial Unicode MS" charset="0"/>
              </a:rPr>
              <a:t>low-level</a:t>
            </a:r>
            <a:r>
              <a:rPr lang="ca-ES" dirty="0" smtClean="0">
                <a:latin typeface="Calibri" pitchFamily="32" charset="0"/>
                <a:cs typeface="Arial Unicode MS" charset="0"/>
              </a:rPr>
              <a:t> </a:t>
            </a:r>
            <a:r>
              <a:rPr lang="ca-ES" dirty="0" err="1" smtClean="0">
                <a:latin typeface="Calibri" pitchFamily="32" charset="0"/>
                <a:cs typeface="Arial Unicode MS" charset="0"/>
              </a:rPr>
              <a:t>semantic</a:t>
            </a:r>
            <a:r>
              <a:rPr lang="ca-ES" dirty="0" smtClean="0">
                <a:latin typeface="Calibri" pitchFamily="32" charset="0"/>
                <a:cs typeface="Arial Unicode MS" charset="0"/>
              </a:rPr>
              <a:t> parsing </a:t>
            </a:r>
            <a:r>
              <a:rPr lang="ca-ES" dirty="0" err="1" smtClean="0">
                <a:latin typeface="Calibri" pitchFamily="32" charset="0"/>
                <a:cs typeface="Arial Unicode MS" charset="0"/>
              </a:rPr>
              <a:t>which</a:t>
            </a:r>
            <a:r>
              <a:rPr lang="ca-ES" dirty="0" smtClean="0">
                <a:latin typeface="Calibri" pitchFamily="32" charset="0"/>
                <a:cs typeface="Arial Unicode MS" charset="0"/>
              </a:rPr>
              <a:t> </a:t>
            </a:r>
            <a:r>
              <a:rPr lang="ca-ES" dirty="0" err="1" smtClean="0">
                <a:latin typeface="Calibri" pitchFamily="32" charset="0"/>
                <a:cs typeface="Arial Unicode MS" charset="0"/>
              </a:rPr>
              <a:t>then</a:t>
            </a:r>
            <a:r>
              <a:rPr lang="ca-ES" dirty="0" smtClean="0">
                <a:latin typeface="Calibri" pitchFamily="32" charset="0"/>
                <a:cs typeface="Arial Unicode MS" charset="0"/>
              </a:rPr>
              <a:t> is </a:t>
            </a:r>
            <a:r>
              <a:rPr lang="ca-ES" dirty="0" err="1" smtClean="0">
                <a:latin typeface="Calibri" pitchFamily="32" charset="0"/>
                <a:cs typeface="Arial Unicode MS" charset="0"/>
              </a:rPr>
              <a:t>used</a:t>
            </a:r>
            <a:r>
              <a:rPr lang="ca-ES" dirty="0" smtClean="0">
                <a:latin typeface="Calibri" pitchFamily="32" charset="0"/>
                <a:cs typeface="Arial Unicode MS" charset="0"/>
              </a:rPr>
              <a:t> </a:t>
            </a:r>
            <a:r>
              <a:rPr lang="ca-ES" dirty="0" err="1" smtClean="0">
                <a:latin typeface="Calibri" pitchFamily="32" charset="0"/>
                <a:cs typeface="Arial Unicode MS" charset="0"/>
              </a:rPr>
              <a:t>by</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content </a:t>
            </a:r>
            <a:r>
              <a:rPr lang="ca-ES" dirty="0" err="1" smtClean="0">
                <a:latin typeface="Calibri" pitchFamily="32" charset="0"/>
                <a:cs typeface="Arial Unicode MS" charset="0"/>
              </a:rPr>
              <a:t>evaluation</a:t>
            </a:r>
            <a:r>
              <a:rPr lang="ca-ES" dirty="0" smtClean="0">
                <a:latin typeface="Calibri" pitchFamily="32" charset="0"/>
                <a:cs typeface="Arial Unicode MS" charset="0"/>
              </a:rPr>
              <a:t> </a:t>
            </a:r>
            <a:r>
              <a:rPr lang="ca-ES" dirty="0" err="1" smtClean="0">
                <a:latin typeface="Calibri" pitchFamily="32" charset="0"/>
                <a:cs typeface="Arial Unicode MS" charset="0"/>
              </a:rPr>
              <a:t>module</a:t>
            </a:r>
            <a:r>
              <a:rPr lang="ca-ES" dirty="0" smtClean="0">
                <a:latin typeface="Calibri" pitchFamily="32" charset="0"/>
                <a:cs typeface="Arial Unicode MS" charset="0"/>
              </a:rPr>
              <a:t> to </a:t>
            </a:r>
            <a:r>
              <a:rPr lang="ca-ES" dirty="0" err="1" smtClean="0">
                <a:latin typeface="Calibri" pitchFamily="32" charset="0"/>
                <a:cs typeface="Arial Unicode MS" charset="0"/>
              </a:rPr>
              <a:t>check</a:t>
            </a:r>
            <a:r>
              <a:rPr lang="ca-ES" dirty="0" smtClean="0">
                <a:latin typeface="Calibri" pitchFamily="32" charset="0"/>
                <a:cs typeface="Arial Unicode MS" charset="0"/>
              </a:rPr>
              <a:t> for </a:t>
            </a:r>
            <a:r>
              <a:rPr lang="ca-ES" dirty="0" err="1" smtClean="0">
                <a:latin typeface="Calibri" pitchFamily="32" charset="0"/>
                <a:cs typeface="Arial Unicode MS" charset="0"/>
              </a:rPr>
              <a:t>completeness</a:t>
            </a:r>
            <a:r>
              <a:rPr lang="ca-ES" dirty="0" smtClean="0">
                <a:latin typeface="Calibri" pitchFamily="32" charset="0"/>
                <a:cs typeface="Arial Unicode MS" charset="0"/>
              </a:rPr>
              <a:t> and </a:t>
            </a:r>
            <a:r>
              <a:rPr lang="ca-ES" dirty="0" err="1" smtClean="0">
                <a:latin typeface="Calibri" pitchFamily="32" charset="0"/>
                <a:cs typeface="Arial Unicode MS" charset="0"/>
              </a:rPr>
              <a:t>right</a:t>
            </a:r>
            <a:r>
              <a:rPr lang="ca-ES" dirty="0" smtClean="0">
                <a:latin typeface="Calibri" pitchFamily="32" charset="0"/>
                <a:cs typeface="Arial Unicode MS" charset="0"/>
              </a:rPr>
              <a:t> </a:t>
            </a:r>
            <a:r>
              <a:rPr lang="ca-ES" dirty="0" err="1" smtClean="0">
                <a:latin typeface="Calibri" pitchFamily="32" charset="0"/>
                <a:cs typeface="Arial Unicode MS" charset="0"/>
              </a:rPr>
              <a:t>order</a:t>
            </a:r>
            <a:r>
              <a:rPr lang="ca-ES" dirty="0" smtClean="0">
                <a:latin typeface="Calibri" pitchFamily="32" charset="0"/>
                <a:cs typeface="Arial Unicode MS" charset="0"/>
              </a:rPr>
              <a:t> in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learner’s</a:t>
            </a:r>
            <a:r>
              <a:rPr lang="ca-ES" dirty="0" smtClean="0">
                <a:latin typeface="Calibri" pitchFamily="32" charset="0"/>
                <a:cs typeface="Arial Unicode MS" charset="0"/>
              </a:rPr>
              <a:t> </a:t>
            </a:r>
            <a:r>
              <a:rPr lang="ca-ES" dirty="0" err="1" smtClean="0">
                <a:latin typeface="Calibri" pitchFamily="32" charset="0"/>
                <a:cs typeface="Arial Unicode MS" charset="0"/>
              </a:rPr>
              <a:t>answer</a:t>
            </a:r>
            <a:r>
              <a:rPr lang="ca-ES" dirty="0" smtClean="0">
                <a:latin typeface="Calibri" pitchFamily="32" charset="0"/>
                <a:cs typeface="Arial Unicode MS" charset="0"/>
              </a:rPr>
              <a:t>.</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s-E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B3F39C05-F76D-4110-BE72-4DE9BEE17B3F}" type="slidenum">
              <a:rPr lang="es-ES"/>
              <a:pPr/>
              <a:t>20</a:t>
            </a:fld>
            <a:endParaRPr lang="es-ES"/>
          </a:p>
        </p:txBody>
      </p:sp>
      <p:sp>
        <p:nvSpPr>
          <p:cNvPr id="40963"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F988E6CB-1131-4B83-8031-949FC8F2E1CB}" type="slidenum">
              <a:rPr lang="es-ES"/>
              <a:pPr/>
              <a:t>2</a:t>
            </a:fld>
            <a:endParaRPr lang="es-ES"/>
          </a:p>
        </p:txBody>
      </p:sp>
      <p:sp>
        <p:nvSpPr>
          <p:cNvPr id="3277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r>
              <a:rPr lang="ca-ES" dirty="0" err="1" smtClean="0"/>
              <a:t>Parcheesi</a:t>
            </a:r>
            <a:r>
              <a:rPr lang="ca-ES" dirty="0" smtClean="0"/>
              <a:t>,</a:t>
            </a:r>
            <a:r>
              <a:rPr lang="ca-ES" baseline="0" dirty="0" smtClean="0"/>
              <a:t> </a:t>
            </a:r>
            <a:r>
              <a:rPr lang="ca-ES" baseline="0" dirty="0" err="1" smtClean="0"/>
              <a:t>Ludo</a:t>
            </a:r>
            <a:endParaRPr lang="es-ES" dirty="0"/>
          </a:p>
        </p:txBody>
      </p:sp>
      <p:sp>
        <p:nvSpPr>
          <p:cNvPr id="4" name="Contenidor de número de diapositiva 3"/>
          <p:cNvSpPr>
            <a:spLocks noGrp="1"/>
          </p:cNvSpPr>
          <p:nvPr>
            <p:ph type="sldNum" idx="10"/>
          </p:nvPr>
        </p:nvSpPr>
        <p:spPr/>
        <p:txBody>
          <a:bodyPr/>
          <a:lstStyle/>
          <a:p>
            <a:pPr>
              <a:defRPr/>
            </a:pPr>
            <a:fld id="{298DB268-EEAD-42F1-8DAB-56EA61F72297}" type="slidenum">
              <a:rPr lang="es-ES" smtClean="0"/>
              <a:pPr>
                <a:defRPr/>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22</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Match settings performs a low-level morphosyntactic analysis of the teacher input, with no proper disambiguation. For each block, the corresponding matching layers (KURD rules in the content matching) are generated so that several missing, incorrect, extra stuff can be handled. The system is a buggy rule one, where the actual words, lemmas or part-of-speech items to be used are empty slots which are filled in using the info provided by teachers through the GUI. This same rules analyse certain linguistic (formal) aspects of the answer that later on are matched with the exercise-specific error checking to detect problemes in determiner (some/any, little/few) or preposition usage, for instance.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Content matching performs a sort of low-level semantic parsing which then is used by the content evaluation module to check for completeness and right order in the learner’s answer.</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s-E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24</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Match settings performs a low-level morphosyntactic analysis of the teacher input, with no proper disambiguation. For each block, the corresponding matching layers (KURD rules in the content matching) are generated so that several missing, incorrect, extra stuff can be handled. The system is a buggy rule one, where the actual words, lemmas or part-of-speech items to be used are empty slots which are filled in using the info provided by teachers through the GUI. This same rules analyse certain linguistic (formal) aspects of the answer that later on are matched with the exercise-specific error checking to detect problemes in determiner (some/any, little/few) or preposition usage, for instance.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Content matching performs a sort of low-level semantic parsing which then is used by the content evaluation module to check for completeness and right order in the learner’s answer.</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s-E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25</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Match settings performs a low-level morphosyntactic analysis of the teacher input, with no proper disambiguation. For each block, the corresponding matching layers (KURD rules in the content matching) are generated so that several missing, incorrect, extra stuff can be handled. The system is a buggy rule one, where the actual words, lemmas or part-of-speech items to be used are empty slots which are filled in using the info provided by teachers through the GUI. This same rules analyse certain linguistic (formal) aspects of the answer that later on are matched with the exercise-specific error checking to detect problemes in determiner (some/any, little/few) or preposition usage, for instance.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mtClean="0">
                <a:latin typeface="Calibri" pitchFamily="32" charset="0"/>
                <a:cs typeface="Arial Unicode MS" charset="0"/>
              </a:rPr>
              <a:t>Content matching performs a sort of low-level semantic parsing which then is used by the content evaluation module to check for completeness and right order in the learner’s answer.</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s-E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26</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noProof="0" dirty="0" smtClean="0">
                <a:latin typeface="Calibri" pitchFamily="32" charset="0"/>
                <a:cs typeface="Arial Unicode MS" charset="0"/>
              </a:rPr>
              <a:t>The features</a:t>
            </a:r>
            <a:r>
              <a:rPr lang="en-GB" baseline="0" noProof="0" dirty="0" smtClean="0">
                <a:latin typeface="Calibri" pitchFamily="32" charset="0"/>
                <a:cs typeface="Arial Unicode MS" charset="0"/>
              </a:rPr>
              <a:t> </a:t>
            </a:r>
            <a:r>
              <a:rPr lang="en-GB" noProof="0" dirty="0" err="1" smtClean="0">
                <a:latin typeface="Calibri" pitchFamily="32" charset="0"/>
                <a:cs typeface="Arial Unicode MS" charset="0"/>
              </a:rPr>
              <a:t>flage</a:t>
            </a:r>
            <a:r>
              <a:rPr lang="en-GB" noProof="0" dirty="0" smtClean="0">
                <a:latin typeface="Calibri" pitchFamily="32" charset="0"/>
                <a:cs typeface="Arial Unicode MS" charset="0"/>
              </a:rPr>
              <a:t> and </a:t>
            </a:r>
            <a:r>
              <a:rPr lang="en-GB" noProof="0" dirty="0" err="1" smtClean="0">
                <a:latin typeface="Calibri" pitchFamily="32" charset="0"/>
                <a:cs typeface="Arial Unicode MS" charset="0"/>
              </a:rPr>
              <a:t>flagb</a:t>
            </a:r>
            <a:r>
              <a:rPr lang="en-GB" noProof="0" dirty="0" smtClean="0">
                <a:latin typeface="Calibri" pitchFamily="32" charset="0"/>
                <a:cs typeface="Arial Unicode MS" charset="0"/>
              </a:rPr>
              <a:t> in the action part of the rule</a:t>
            </a:r>
            <a:r>
              <a:rPr lang="en-GB" baseline="0" noProof="0" dirty="0" smtClean="0">
                <a:latin typeface="Calibri" pitchFamily="32" charset="0"/>
                <a:cs typeface="Arial Unicode MS" charset="0"/>
              </a:rPr>
              <a:t> are created to remind us, later on during the analysis/error diagnosis process, that such an analysis succeeded thanks to a “relaxed” version of the expected linguistic structure.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noProof="0" dirty="0" smtClean="0">
              <a:latin typeface="Calibri" pitchFamily="32" charset="0"/>
              <a:cs typeface="Arial Unicode MS"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noProof="0" dirty="0" smtClean="0">
                <a:latin typeface="Calibri" pitchFamily="32" charset="0"/>
                <a:cs typeface="Arial Unicode MS" charset="0"/>
              </a:rPr>
              <a:t>Match settings performs a low-level </a:t>
            </a:r>
            <a:r>
              <a:rPr lang="en-GB" noProof="0" dirty="0" err="1" smtClean="0">
                <a:latin typeface="Calibri" pitchFamily="32" charset="0"/>
                <a:cs typeface="Arial Unicode MS" charset="0"/>
              </a:rPr>
              <a:t>morphosyntactic</a:t>
            </a:r>
            <a:r>
              <a:rPr lang="en-GB" noProof="0" dirty="0" smtClean="0">
                <a:latin typeface="Calibri" pitchFamily="32" charset="0"/>
                <a:cs typeface="Arial Unicode MS" charset="0"/>
              </a:rPr>
              <a:t> analysis of the teacher input, with no proper disambiguation. For each block, the corresponding matching layers (KURD rules in the content matching) are generated so that several missing, incorrect, extra stuff can be handled. The system is a buggy rule one, where the actual words, lemmas or part-of-speech items to be used are empty slots which are filled in using the info provided by teachers through the GUI. This same rules analyse certain linguistic (formal) aspects of the answer that later on are matched with the exercise-specific error checking to detect </a:t>
            </a:r>
            <a:r>
              <a:rPr lang="en-GB" noProof="0" dirty="0" err="1" smtClean="0">
                <a:latin typeface="Calibri" pitchFamily="32" charset="0"/>
                <a:cs typeface="Arial Unicode MS" charset="0"/>
              </a:rPr>
              <a:t>problemes</a:t>
            </a:r>
            <a:r>
              <a:rPr lang="en-GB" noProof="0" dirty="0" smtClean="0">
                <a:latin typeface="Calibri" pitchFamily="32" charset="0"/>
                <a:cs typeface="Arial Unicode MS" charset="0"/>
              </a:rPr>
              <a:t> in determiner (some/any, little/few) or preposition usage, for instance.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noProof="0" dirty="0" smtClean="0">
                <a:latin typeface="Calibri" pitchFamily="32" charset="0"/>
                <a:cs typeface="Arial Unicode MS" charset="0"/>
              </a:rPr>
              <a:t>Content matching performs a sort of low-level semantic parsing which then is used by the content evaluation module to check for completeness and right order in the learner’s answer.</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s-E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8F1612D8-C71B-45CB-ADDB-2E115C34340D}" type="slidenum">
              <a:rPr lang="es-ES"/>
              <a:pPr/>
              <a:t>27</a:t>
            </a:fld>
            <a:endParaRPr lang="es-ES"/>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1988" name="Text Box 2"/>
          <p:cNvSpPr txBox="1">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latin typeface="Calibri" pitchFamily="32" charset="0"/>
                <a:cs typeface="Arial Unicode MS" charset="0"/>
              </a:rPr>
              <a:t>Match</a:t>
            </a:r>
            <a:r>
              <a:rPr lang="ca-ES" dirty="0" smtClean="0">
                <a:latin typeface="Calibri" pitchFamily="32" charset="0"/>
                <a:cs typeface="Arial Unicode MS" charset="0"/>
              </a:rPr>
              <a:t> </a:t>
            </a:r>
            <a:r>
              <a:rPr lang="ca-ES" dirty="0" err="1" smtClean="0">
                <a:latin typeface="Calibri" pitchFamily="32" charset="0"/>
                <a:cs typeface="Arial Unicode MS" charset="0"/>
              </a:rPr>
              <a:t>settings</a:t>
            </a:r>
            <a:r>
              <a:rPr lang="ca-ES" dirty="0" smtClean="0">
                <a:latin typeface="Calibri" pitchFamily="32" charset="0"/>
                <a:cs typeface="Arial Unicode MS" charset="0"/>
              </a:rPr>
              <a:t> </a:t>
            </a:r>
            <a:r>
              <a:rPr lang="ca-ES" dirty="0" err="1" smtClean="0">
                <a:latin typeface="Calibri" pitchFamily="32" charset="0"/>
                <a:cs typeface="Arial Unicode MS" charset="0"/>
              </a:rPr>
              <a:t>performs</a:t>
            </a:r>
            <a:r>
              <a:rPr lang="ca-ES" dirty="0" smtClean="0">
                <a:latin typeface="Calibri" pitchFamily="32" charset="0"/>
                <a:cs typeface="Arial Unicode MS" charset="0"/>
              </a:rPr>
              <a:t> a </a:t>
            </a:r>
            <a:r>
              <a:rPr lang="ca-ES" dirty="0" err="1" smtClean="0">
                <a:latin typeface="Calibri" pitchFamily="32" charset="0"/>
                <a:cs typeface="Arial Unicode MS" charset="0"/>
              </a:rPr>
              <a:t>low-level</a:t>
            </a:r>
            <a:r>
              <a:rPr lang="ca-ES" dirty="0" smtClean="0">
                <a:latin typeface="Calibri" pitchFamily="32" charset="0"/>
                <a:cs typeface="Arial Unicode MS" charset="0"/>
              </a:rPr>
              <a:t> </a:t>
            </a:r>
            <a:r>
              <a:rPr lang="ca-ES" dirty="0" err="1" smtClean="0">
                <a:latin typeface="Calibri" pitchFamily="32" charset="0"/>
                <a:cs typeface="Arial Unicode MS" charset="0"/>
              </a:rPr>
              <a:t>morphosyntactic</a:t>
            </a:r>
            <a:r>
              <a:rPr lang="ca-ES" dirty="0" smtClean="0">
                <a:latin typeface="Calibri" pitchFamily="32" charset="0"/>
                <a:cs typeface="Arial Unicode MS" charset="0"/>
              </a:rPr>
              <a:t> </a:t>
            </a:r>
            <a:r>
              <a:rPr lang="ca-ES" dirty="0" err="1" smtClean="0">
                <a:latin typeface="Calibri" pitchFamily="32" charset="0"/>
                <a:cs typeface="Arial Unicode MS" charset="0"/>
              </a:rPr>
              <a:t>analysis</a:t>
            </a:r>
            <a:r>
              <a:rPr lang="ca-ES" dirty="0" smtClean="0">
                <a:latin typeface="Calibri" pitchFamily="32" charset="0"/>
                <a:cs typeface="Arial Unicode MS" charset="0"/>
              </a:rPr>
              <a:t> of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teacher</a:t>
            </a:r>
            <a:r>
              <a:rPr lang="ca-ES" dirty="0" smtClean="0">
                <a:latin typeface="Calibri" pitchFamily="32" charset="0"/>
                <a:cs typeface="Arial Unicode MS" charset="0"/>
              </a:rPr>
              <a:t> input, </a:t>
            </a:r>
            <a:r>
              <a:rPr lang="ca-ES" dirty="0" err="1" smtClean="0">
                <a:latin typeface="Calibri" pitchFamily="32" charset="0"/>
                <a:cs typeface="Arial Unicode MS" charset="0"/>
              </a:rPr>
              <a:t>with</a:t>
            </a:r>
            <a:r>
              <a:rPr lang="ca-ES" dirty="0" smtClean="0">
                <a:latin typeface="Calibri" pitchFamily="32" charset="0"/>
                <a:cs typeface="Arial Unicode MS" charset="0"/>
              </a:rPr>
              <a:t> no proper </a:t>
            </a:r>
            <a:r>
              <a:rPr lang="ca-ES" dirty="0" err="1" smtClean="0">
                <a:latin typeface="Calibri" pitchFamily="32" charset="0"/>
                <a:cs typeface="Arial Unicode MS" charset="0"/>
              </a:rPr>
              <a:t>disambiguation</a:t>
            </a:r>
            <a:r>
              <a:rPr lang="ca-ES" dirty="0" smtClean="0">
                <a:latin typeface="Calibri" pitchFamily="32" charset="0"/>
                <a:cs typeface="Arial Unicode MS" charset="0"/>
              </a:rPr>
              <a:t>. For </a:t>
            </a:r>
            <a:r>
              <a:rPr lang="ca-ES" dirty="0" err="1" smtClean="0">
                <a:latin typeface="Calibri" pitchFamily="32" charset="0"/>
                <a:cs typeface="Arial Unicode MS" charset="0"/>
              </a:rPr>
              <a:t>each</a:t>
            </a:r>
            <a:r>
              <a:rPr lang="ca-ES" dirty="0" smtClean="0">
                <a:latin typeface="Calibri" pitchFamily="32" charset="0"/>
                <a:cs typeface="Arial Unicode MS" charset="0"/>
              </a:rPr>
              <a:t> </a:t>
            </a:r>
            <a:r>
              <a:rPr lang="ca-ES" dirty="0" err="1" smtClean="0">
                <a:latin typeface="Calibri" pitchFamily="32" charset="0"/>
                <a:cs typeface="Arial Unicode MS" charset="0"/>
              </a:rPr>
              <a:t>block</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corresponding</a:t>
            </a:r>
            <a:r>
              <a:rPr lang="ca-ES" dirty="0" smtClean="0">
                <a:latin typeface="Calibri" pitchFamily="32" charset="0"/>
                <a:cs typeface="Arial Unicode MS" charset="0"/>
              </a:rPr>
              <a:t> </a:t>
            </a:r>
            <a:r>
              <a:rPr lang="ca-ES" dirty="0" err="1" smtClean="0">
                <a:latin typeface="Calibri" pitchFamily="32" charset="0"/>
                <a:cs typeface="Arial Unicode MS" charset="0"/>
              </a:rPr>
              <a:t>matching</a:t>
            </a:r>
            <a:r>
              <a:rPr lang="ca-ES" dirty="0" smtClean="0">
                <a:latin typeface="Calibri" pitchFamily="32" charset="0"/>
                <a:cs typeface="Arial Unicode MS" charset="0"/>
              </a:rPr>
              <a:t> </a:t>
            </a:r>
            <a:r>
              <a:rPr lang="ca-ES" dirty="0" err="1" smtClean="0">
                <a:latin typeface="Calibri" pitchFamily="32" charset="0"/>
                <a:cs typeface="Arial Unicode MS" charset="0"/>
              </a:rPr>
              <a:t>layers</a:t>
            </a:r>
            <a:r>
              <a:rPr lang="ca-ES" dirty="0" smtClean="0">
                <a:latin typeface="Calibri" pitchFamily="32" charset="0"/>
                <a:cs typeface="Arial Unicode MS" charset="0"/>
              </a:rPr>
              <a:t> (KURD </a:t>
            </a:r>
            <a:r>
              <a:rPr lang="ca-ES" dirty="0" err="1" smtClean="0">
                <a:latin typeface="Calibri" pitchFamily="32" charset="0"/>
                <a:cs typeface="Arial Unicode MS" charset="0"/>
              </a:rPr>
              <a:t>rules</a:t>
            </a:r>
            <a:r>
              <a:rPr lang="ca-ES" dirty="0" smtClean="0">
                <a:latin typeface="Calibri" pitchFamily="32" charset="0"/>
                <a:cs typeface="Arial Unicode MS" charset="0"/>
              </a:rPr>
              <a:t> in </a:t>
            </a:r>
            <a:r>
              <a:rPr lang="ca-ES" dirty="0" err="1" smtClean="0">
                <a:latin typeface="Calibri" pitchFamily="32" charset="0"/>
                <a:cs typeface="Arial Unicode MS" charset="0"/>
              </a:rPr>
              <a:t>the</a:t>
            </a:r>
            <a:r>
              <a:rPr lang="ca-ES" dirty="0" smtClean="0">
                <a:latin typeface="Calibri" pitchFamily="32" charset="0"/>
                <a:cs typeface="Arial Unicode MS" charset="0"/>
              </a:rPr>
              <a:t> content </a:t>
            </a:r>
            <a:r>
              <a:rPr lang="ca-ES" smtClean="0">
                <a:latin typeface="Calibri" pitchFamily="32" charset="0"/>
                <a:cs typeface="Arial Unicode MS" charset="0"/>
              </a:rPr>
              <a:t>matching</a:t>
            </a:r>
            <a:r>
              <a:rPr lang="ca-ES" dirty="0" smtClean="0">
                <a:latin typeface="Calibri" pitchFamily="32" charset="0"/>
                <a:cs typeface="Arial Unicode MS" charset="0"/>
              </a:rPr>
              <a:t>)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generated</a:t>
            </a:r>
            <a:r>
              <a:rPr lang="ca-ES" dirty="0" smtClean="0">
                <a:latin typeface="Calibri" pitchFamily="32" charset="0"/>
                <a:cs typeface="Arial Unicode MS" charset="0"/>
              </a:rPr>
              <a:t> so </a:t>
            </a:r>
            <a:r>
              <a:rPr lang="ca-ES" dirty="0" err="1" smtClean="0">
                <a:latin typeface="Calibri" pitchFamily="32" charset="0"/>
                <a:cs typeface="Arial Unicode MS" charset="0"/>
              </a:rPr>
              <a:t>that</a:t>
            </a:r>
            <a:r>
              <a:rPr lang="ca-ES" dirty="0" smtClean="0">
                <a:latin typeface="Calibri" pitchFamily="32" charset="0"/>
                <a:cs typeface="Arial Unicode MS" charset="0"/>
              </a:rPr>
              <a:t> </a:t>
            </a:r>
            <a:r>
              <a:rPr lang="ca-ES" dirty="0" err="1" smtClean="0">
                <a:latin typeface="Calibri" pitchFamily="32" charset="0"/>
                <a:cs typeface="Arial Unicode MS" charset="0"/>
              </a:rPr>
              <a:t>several</a:t>
            </a:r>
            <a:r>
              <a:rPr lang="ca-ES" dirty="0" smtClean="0">
                <a:latin typeface="Calibri" pitchFamily="32" charset="0"/>
                <a:cs typeface="Arial Unicode MS" charset="0"/>
              </a:rPr>
              <a:t> </a:t>
            </a:r>
            <a:r>
              <a:rPr lang="ca-ES" dirty="0" err="1" smtClean="0">
                <a:latin typeface="Calibri" pitchFamily="32" charset="0"/>
                <a:cs typeface="Arial Unicode MS" charset="0"/>
              </a:rPr>
              <a:t>missing</a:t>
            </a:r>
            <a:r>
              <a:rPr lang="ca-ES" dirty="0" smtClean="0">
                <a:latin typeface="Calibri" pitchFamily="32" charset="0"/>
                <a:cs typeface="Arial Unicode MS" charset="0"/>
              </a:rPr>
              <a:t>, </a:t>
            </a:r>
            <a:r>
              <a:rPr lang="ca-ES" dirty="0" err="1" smtClean="0">
                <a:latin typeface="Calibri" pitchFamily="32" charset="0"/>
                <a:cs typeface="Arial Unicode MS" charset="0"/>
              </a:rPr>
              <a:t>incorrect</a:t>
            </a:r>
            <a:r>
              <a:rPr lang="ca-ES" dirty="0" smtClean="0">
                <a:latin typeface="Calibri" pitchFamily="32" charset="0"/>
                <a:cs typeface="Arial Unicode MS" charset="0"/>
              </a:rPr>
              <a:t>, extra </a:t>
            </a:r>
            <a:r>
              <a:rPr lang="ca-ES" dirty="0" err="1" smtClean="0">
                <a:latin typeface="Calibri" pitchFamily="32" charset="0"/>
                <a:cs typeface="Arial Unicode MS" charset="0"/>
              </a:rPr>
              <a:t>stuff</a:t>
            </a:r>
            <a:r>
              <a:rPr lang="ca-ES" dirty="0" smtClean="0">
                <a:latin typeface="Calibri" pitchFamily="32" charset="0"/>
                <a:cs typeface="Arial Unicode MS" charset="0"/>
              </a:rPr>
              <a:t> </a:t>
            </a:r>
            <a:r>
              <a:rPr lang="ca-ES" dirty="0" err="1" smtClean="0">
                <a:latin typeface="Calibri" pitchFamily="32" charset="0"/>
                <a:cs typeface="Arial Unicode MS" charset="0"/>
              </a:rPr>
              <a:t>can</a:t>
            </a:r>
            <a:r>
              <a:rPr lang="ca-ES" dirty="0" smtClean="0">
                <a:latin typeface="Calibri" pitchFamily="32" charset="0"/>
                <a:cs typeface="Arial Unicode MS" charset="0"/>
              </a:rPr>
              <a:t> be </a:t>
            </a:r>
            <a:r>
              <a:rPr lang="ca-ES" dirty="0" err="1" smtClean="0">
                <a:latin typeface="Calibri" pitchFamily="32" charset="0"/>
                <a:cs typeface="Arial Unicode MS" charset="0"/>
              </a:rPr>
              <a:t>handled</a:t>
            </a:r>
            <a:r>
              <a:rPr lang="ca-ES" dirty="0" smtClean="0">
                <a:latin typeface="Calibri" pitchFamily="32" charset="0"/>
                <a:cs typeface="Arial Unicode MS" charset="0"/>
              </a:rPr>
              <a:t>. The </a:t>
            </a:r>
            <a:r>
              <a:rPr lang="ca-ES" dirty="0" err="1" smtClean="0">
                <a:latin typeface="Calibri" pitchFamily="32" charset="0"/>
                <a:cs typeface="Arial Unicode MS" charset="0"/>
              </a:rPr>
              <a:t>system</a:t>
            </a:r>
            <a:r>
              <a:rPr lang="ca-ES" dirty="0" smtClean="0">
                <a:latin typeface="Calibri" pitchFamily="32" charset="0"/>
                <a:cs typeface="Arial Unicode MS" charset="0"/>
              </a:rPr>
              <a:t> is a </a:t>
            </a:r>
            <a:r>
              <a:rPr lang="ca-ES" dirty="0" err="1" smtClean="0">
                <a:latin typeface="Calibri" pitchFamily="32" charset="0"/>
                <a:cs typeface="Arial Unicode MS" charset="0"/>
              </a:rPr>
              <a:t>buggy</a:t>
            </a:r>
            <a:r>
              <a:rPr lang="ca-ES" dirty="0" smtClean="0">
                <a:latin typeface="Calibri" pitchFamily="32" charset="0"/>
                <a:cs typeface="Arial Unicode MS" charset="0"/>
              </a:rPr>
              <a:t> </a:t>
            </a:r>
            <a:r>
              <a:rPr lang="ca-ES" dirty="0" err="1" smtClean="0">
                <a:latin typeface="Calibri" pitchFamily="32" charset="0"/>
                <a:cs typeface="Arial Unicode MS" charset="0"/>
              </a:rPr>
              <a:t>rule</a:t>
            </a:r>
            <a:r>
              <a:rPr lang="ca-ES" dirty="0" smtClean="0">
                <a:latin typeface="Calibri" pitchFamily="32" charset="0"/>
                <a:cs typeface="Arial Unicode MS" charset="0"/>
              </a:rPr>
              <a:t> </a:t>
            </a:r>
            <a:r>
              <a:rPr lang="ca-ES" dirty="0" err="1" smtClean="0">
                <a:latin typeface="Calibri" pitchFamily="32" charset="0"/>
                <a:cs typeface="Arial Unicode MS" charset="0"/>
              </a:rPr>
              <a:t>one</a:t>
            </a:r>
            <a:r>
              <a:rPr lang="ca-ES" dirty="0" smtClean="0">
                <a:latin typeface="Calibri" pitchFamily="32" charset="0"/>
                <a:cs typeface="Arial Unicode MS" charset="0"/>
              </a:rPr>
              <a:t>, </a:t>
            </a:r>
            <a:r>
              <a:rPr lang="ca-ES" dirty="0" err="1" smtClean="0">
                <a:latin typeface="Calibri" pitchFamily="32" charset="0"/>
                <a:cs typeface="Arial Unicode MS" charset="0"/>
              </a:rPr>
              <a:t>where</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actual </a:t>
            </a:r>
            <a:r>
              <a:rPr lang="ca-ES" dirty="0" err="1" smtClean="0">
                <a:latin typeface="Calibri" pitchFamily="32" charset="0"/>
                <a:cs typeface="Arial Unicode MS" charset="0"/>
              </a:rPr>
              <a:t>words</a:t>
            </a:r>
            <a:r>
              <a:rPr lang="ca-ES" dirty="0" smtClean="0">
                <a:latin typeface="Calibri" pitchFamily="32" charset="0"/>
                <a:cs typeface="Arial Unicode MS" charset="0"/>
              </a:rPr>
              <a:t>, </a:t>
            </a:r>
            <a:r>
              <a:rPr lang="ca-ES" dirty="0" err="1" smtClean="0">
                <a:latin typeface="Calibri" pitchFamily="32" charset="0"/>
                <a:cs typeface="Arial Unicode MS" charset="0"/>
              </a:rPr>
              <a:t>lemmas</a:t>
            </a:r>
            <a:r>
              <a:rPr lang="ca-ES" dirty="0" smtClean="0">
                <a:latin typeface="Calibri" pitchFamily="32" charset="0"/>
                <a:cs typeface="Arial Unicode MS" charset="0"/>
              </a:rPr>
              <a:t> or </a:t>
            </a:r>
            <a:r>
              <a:rPr lang="ca-ES" dirty="0" err="1" smtClean="0">
                <a:latin typeface="Calibri" pitchFamily="32" charset="0"/>
                <a:cs typeface="Arial Unicode MS" charset="0"/>
              </a:rPr>
              <a:t>part-of-speech</a:t>
            </a:r>
            <a:r>
              <a:rPr lang="ca-ES" dirty="0" smtClean="0">
                <a:latin typeface="Calibri" pitchFamily="32" charset="0"/>
                <a:cs typeface="Arial Unicode MS" charset="0"/>
              </a:rPr>
              <a:t> </a:t>
            </a:r>
            <a:r>
              <a:rPr lang="ca-ES" dirty="0" err="1" smtClean="0">
                <a:latin typeface="Calibri" pitchFamily="32" charset="0"/>
                <a:cs typeface="Arial Unicode MS" charset="0"/>
              </a:rPr>
              <a:t>items</a:t>
            </a:r>
            <a:r>
              <a:rPr lang="ca-ES" dirty="0" smtClean="0">
                <a:latin typeface="Calibri" pitchFamily="32" charset="0"/>
                <a:cs typeface="Arial Unicode MS" charset="0"/>
              </a:rPr>
              <a:t> to be </a:t>
            </a:r>
            <a:r>
              <a:rPr lang="ca-ES" dirty="0" err="1" smtClean="0">
                <a:latin typeface="Calibri" pitchFamily="32" charset="0"/>
                <a:cs typeface="Arial Unicode MS" charset="0"/>
              </a:rPr>
              <a:t>used</a:t>
            </a:r>
            <a:r>
              <a:rPr lang="ca-ES" dirty="0" smtClean="0">
                <a:latin typeface="Calibri" pitchFamily="32" charset="0"/>
                <a:cs typeface="Arial Unicode MS" charset="0"/>
              </a:rPr>
              <a:t>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empty</a:t>
            </a:r>
            <a:r>
              <a:rPr lang="ca-ES" dirty="0" smtClean="0">
                <a:latin typeface="Calibri" pitchFamily="32" charset="0"/>
                <a:cs typeface="Arial Unicode MS" charset="0"/>
              </a:rPr>
              <a:t> </a:t>
            </a:r>
            <a:r>
              <a:rPr lang="ca-ES" dirty="0" err="1" smtClean="0">
                <a:latin typeface="Calibri" pitchFamily="32" charset="0"/>
                <a:cs typeface="Arial Unicode MS" charset="0"/>
              </a:rPr>
              <a:t>slots</a:t>
            </a:r>
            <a:r>
              <a:rPr lang="ca-ES" dirty="0" smtClean="0">
                <a:latin typeface="Calibri" pitchFamily="32" charset="0"/>
                <a:cs typeface="Arial Unicode MS" charset="0"/>
              </a:rPr>
              <a:t> </a:t>
            </a:r>
            <a:r>
              <a:rPr lang="ca-ES" dirty="0" err="1" smtClean="0">
                <a:latin typeface="Calibri" pitchFamily="32" charset="0"/>
                <a:cs typeface="Arial Unicode MS" charset="0"/>
              </a:rPr>
              <a:t>which</a:t>
            </a:r>
            <a:r>
              <a:rPr lang="ca-ES" dirty="0" smtClean="0">
                <a:latin typeface="Calibri" pitchFamily="32" charset="0"/>
                <a:cs typeface="Arial Unicode MS" charset="0"/>
              </a:rPr>
              <a:t>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filled</a:t>
            </a:r>
            <a:r>
              <a:rPr lang="ca-ES" dirty="0" smtClean="0">
                <a:latin typeface="Calibri" pitchFamily="32" charset="0"/>
                <a:cs typeface="Arial Unicode MS" charset="0"/>
              </a:rPr>
              <a:t> in </a:t>
            </a:r>
            <a:r>
              <a:rPr lang="ca-ES" dirty="0" err="1" smtClean="0">
                <a:latin typeface="Calibri" pitchFamily="32" charset="0"/>
                <a:cs typeface="Arial Unicode MS" charset="0"/>
              </a:rPr>
              <a:t>using</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info</a:t>
            </a:r>
            <a:r>
              <a:rPr lang="ca-ES" dirty="0" smtClean="0">
                <a:latin typeface="Calibri" pitchFamily="32" charset="0"/>
                <a:cs typeface="Arial Unicode MS" charset="0"/>
              </a:rPr>
              <a:t> </a:t>
            </a:r>
            <a:r>
              <a:rPr lang="ca-ES" dirty="0" err="1" smtClean="0">
                <a:latin typeface="Calibri" pitchFamily="32" charset="0"/>
                <a:cs typeface="Arial Unicode MS" charset="0"/>
              </a:rPr>
              <a:t>provided</a:t>
            </a:r>
            <a:r>
              <a:rPr lang="ca-ES" dirty="0" smtClean="0">
                <a:latin typeface="Calibri" pitchFamily="32" charset="0"/>
                <a:cs typeface="Arial Unicode MS" charset="0"/>
              </a:rPr>
              <a:t> </a:t>
            </a:r>
            <a:r>
              <a:rPr lang="ca-ES" dirty="0" err="1" smtClean="0">
                <a:latin typeface="Calibri" pitchFamily="32" charset="0"/>
                <a:cs typeface="Arial Unicode MS" charset="0"/>
              </a:rPr>
              <a:t>by</a:t>
            </a:r>
            <a:r>
              <a:rPr lang="ca-ES" dirty="0" smtClean="0">
                <a:latin typeface="Calibri" pitchFamily="32" charset="0"/>
                <a:cs typeface="Arial Unicode MS" charset="0"/>
              </a:rPr>
              <a:t> </a:t>
            </a:r>
            <a:r>
              <a:rPr lang="ca-ES" dirty="0" err="1" smtClean="0">
                <a:latin typeface="Calibri" pitchFamily="32" charset="0"/>
                <a:cs typeface="Arial Unicode MS" charset="0"/>
              </a:rPr>
              <a:t>teachers</a:t>
            </a:r>
            <a:r>
              <a:rPr lang="ca-ES" dirty="0" smtClean="0">
                <a:latin typeface="Calibri" pitchFamily="32" charset="0"/>
                <a:cs typeface="Arial Unicode MS" charset="0"/>
              </a:rPr>
              <a:t> </a:t>
            </a:r>
            <a:r>
              <a:rPr lang="ca-ES" dirty="0" err="1" smtClean="0">
                <a:latin typeface="Calibri" pitchFamily="32" charset="0"/>
                <a:cs typeface="Arial Unicode MS" charset="0"/>
              </a:rPr>
              <a:t>through</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GUI. </a:t>
            </a:r>
            <a:r>
              <a:rPr lang="ca-ES" dirty="0" err="1" smtClean="0">
                <a:latin typeface="Calibri" pitchFamily="32" charset="0"/>
                <a:cs typeface="Arial Unicode MS" charset="0"/>
              </a:rPr>
              <a:t>This</a:t>
            </a:r>
            <a:r>
              <a:rPr lang="ca-ES" dirty="0" smtClean="0">
                <a:latin typeface="Calibri" pitchFamily="32" charset="0"/>
                <a:cs typeface="Arial Unicode MS" charset="0"/>
              </a:rPr>
              <a:t> </a:t>
            </a:r>
            <a:r>
              <a:rPr lang="ca-ES" dirty="0" err="1" smtClean="0">
                <a:latin typeface="Calibri" pitchFamily="32" charset="0"/>
                <a:cs typeface="Arial Unicode MS" charset="0"/>
              </a:rPr>
              <a:t>same</a:t>
            </a:r>
            <a:r>
              <a:rPr lang="ca-ES" dirty="0" smtClean="0">
                <a:latin typeface="Calibri" pitchFamily="32" charset="0"/>
                <a:cs typeface="Arial Unicode MS" charset="0"/>
              </a:rPr>
              <a:t> </a:t>
            </a:r>
            <a:r>
              <a:rPr lang="ca-ES" dirty="0" err="1" smtClean="0">
                <a:latin typeface="Calibri" pitchFamily="32" charset="0"/>
                <a:cs typeface="Arial Unicode MS" charset="0"/>
              </a:rPr>
              <a:t>rules</a:t>
            </a:r>
            <a:r>
              <a:rPr lang="ca-ES" dirty="0" smtClean="0">
                <a:latin typeface="Calibri" pitchFamily="32" charset="0"/>
                <a:cs typeface="Arial Unicode MS" charset="0"/>
              </a:rPr>
              <a:t> </a:t>
            </a:r>
            <a:r>
              <a:rPr lang="ca-ES" dirty="0" err="1" smtClean="0">
                <a:latin typeface="Calibri" pitchFamily="32" charset="0"/>
                <a:cs typeface="Arial Unicode MS" charset="0"/>
              </a:rPr>
              <a:t>analyse</a:t>
            </a:r>
            <a:r>
              <a:rPr lang="ca-ES" dirty="0" smtClean="0">
                <a:latin typeface="Calibri" pitchFamily="32" charset="0"/>
                <a:cs typeface="Arial Unicode MS" charset="0"/>
              </a:rPr>
              <a:t> </a:t>
            </a:r>
            <a:r>
              <a:rPr lang="ca-ES" dirty="0" err="1" smtClean="0">
                <a:latin typeface="Calibri" pitchFamily="32" charset="0"/>
                <a:cs typeface="Arial Unicode MS" charset="0"/>
              </a:rPr>
              <a:t>certain</a:t>
            </a:r>
            <a:r>
              <a:rPr lang="ca-ES" dirty="0" smtClean="0">
                <a:latin typeface="Calibri" pitchFamily="32" charset="0"/>
                <a:cs typeface="Arial Unicode MS" charset="0"/>
              </a:rPr>
              <a:t> </a:t>
            </a:r>
            <a:r>
              <a:rPr lang="ca-ES" dirty="0" err="1" smtClean="0">
                <a:latin typeface="Calibri" pitchFamily="32" charset="0"/>
                <a:cs typeface="Arial Unicode MS" charset="0"/>
              </a:rPr>
              <a:t>linguistic</a:t>
            </a:r>
            <a:r>
              <a:rPr lang="ca-ES" dirty="0" smtClean="0">
                <a:latin typeface="Calibri" pitchFamily="32" charset="0"/>
                <a:cs typeface="Arial Unicode MS" charset="0"/>
              </a:rPr>
              <a:t> (formal) </a:t>
            </a:r>
            <a:r>
              <a:rPr lang="ca-ES" dirty="0" err="1" smtClean="0">
                <a:latin typeface="Calibri" pitchFamily="32" charset="0"/>
                <a:cs typeface="Arial Unicode MS" charset="0"/>
              </a:rPr>
              <a:t>aspects</a:t>
            </a:r>
            <a:r>
              <a:rPr lang="ca-ES" dirty="0" smtClean="0">
                <a:latin typeface="Calibri" pitchFamily="32" charset="0"/>
                <a:cs typeface="Arial Unicode MS" charset="0"/>
              </a:rPr>
              <a:t> of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answer</a:t>
            </a:r>
            <a:r>
              <a:rPr lang="ca-ES" dirty="0" smtClean="0">
                <a:latin typeface="Calibri" pitchFamily="32" charset="0"/>
                <a:cs typeface="Arial Unicode MS" charset="0"/>
              </a:rPr>
              <a:t> </a:t>
            </a:r>
            <a:r>
              <a:rPr lang="ca-ES" dirty="0" err="1" smtClean="0">
                <a:latin typeface="Calibri" pitchFamily="32" charset="0"/>
                <a:cs typeface="Arial Unicode MS" charset="0"/>
              </a:rPr>
              <a:t>that</a:t>
            </a:r>
            <a:r>
              <a:rPr lang="ca-ES" dirty="0" smtClean="0">
                <a:latin typeface="Calibri" pitchFamily="32" charset="0"/>
                <a:cs typeface="Arial Unicode MS" charset="0"/>
              </a:rPr>
              <a:t> </a:t>
            </a:r>
            <a:r>
              <a:rPr lang="ca-ES" dirty="0" err="1" smtClean="0">
                <a:latin typeface="Calibri" pitchFamily="32" charset="0"/>
                <a:cs typeface="Arial Unicode MS" charset="0"/>
              </a:rPr>
              <a:t>later</a:t>
            </a:r>
            <a:r>
              <a:rPr lang="ca-ES" dirty="0" smtClean="0">
                <a:latin typeface="Calibri" pitchFamily="32" charset="0"/>
                <a:cs typeface="Arial Unicode MS" charset="0"/>
              </a:rPr>
              <a:t> on </a:t>
            </a:r>
            <a:r>
              <a:rPr lang="ca-ES" dirty="0" err="1" smtClean="0">
                <a:latin typeface="Calibri" pitchFamily="32" charset="0"/>
                <a:cs typeface="Arial Unicode MS" charset="0"/>
              </a:rPr>
              <a:t>are</a:t>
            </a:r>
            <a:r>
              <a:rPr lang="ca-ES" dirty="0" smtClean="0">
                <a:latin typeface="Calibri" pitchFamily="32" charset="0"/>
                <a:cs typeface="Arial Unicode MS" charset="0"/>
              </a:rPr>
              <a:t> </a:t>
            </a:r>
            <a:r>
              <a:rPr lang="ca-ES" dirty="0" err="1" smtClean="0">
                <a:latin typeface="Calibri" pitchFamily="32" charset="0"/>
                <a:cs typeface="Arial Unicode MS" charset="0"/>
              </a:rPr>
              <a:t>matched</a:t>
            </a:r>
            <a:r>
              <a:rPr lang="ca-ES" dirty="0" smtClean="0">
                <a:latin typeface="Calibri" pitchFamily="32" charset="0"/>
                <a:cs typeface="Arial Unicode MS" charset="0"/>
              </a:rPr>
              <a:t> </a:t>
            </a:r>
            <a:r>
              <a:rPr lang="ca-ES" dirty="0" err="1" smtClean="0">
                <a:latin typeface="Calibri" pitchFamily="32" charset="0"/>
                <a:cs typeface="Arial Unicode MS" charset="0"/>
              </a:rPr>
              <a:t>with</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exercise-specific</a:t>
            </a:r>
            <a:r>
              <a:rPr lang="ca-ES" dirty="0" smtClean="0">
                <a:latin typeface="Calibri" pitchFamily="32" charset="0"/>
                <a:cs typeface="Arial Unicode MS" charset="0"/>
              </a:rPr>
              <a:t> error </a:t>
            </a:r>
            <a:r>
              <a:rPr lang="ca-ES" dirty="0" err="1" smtClean="0">
                <a:latin typeface="Calibri" pitchFamily="32" charset="0"/>
                <a:cs typeface="Arial Unicode MS" charset="0"/>
              </a:rPr>
              <a:t>checking</a:t>
            </a:r>
            <a:r>
              <a:rPr lang="ca-ES" dirty="0" smtClean="0">
                <a:latin typeface="Calibri" pitchFamily="32" charset="0"/>
                <a:cs typeface="Arial Unicode MS" charset="0"/>
              </a:rPr>
              <a:t> to </a:t>
            </a:r>
            <a:r>
              <a:rPr lang="ca-ES" dirty="0" err="1" smtClean="0">
                <a:latin typeface="Calibri" pitchFamily="32" charset="0"/>
                <a:cs typeface="Arial Unicode MS" charset="0"/>
              </a:rPr>
              <a:t>detect</a:t>
            </a:r>
            <a:r>
              <a:rPr lang="ca-ES" dirty="0" smtClean="0">
                <a:latin typeface="Calibri" pitchFamily="32" charset="0"/>
                <a:cs typeface="Arial Unicode MS" charset="0"/>
              </a:rPr>
              <a:t> problemes in </a:t>
            </a:r>
            <a:r>
              <a:rPr lang="ca-ES" dirty="0" err="1" smtClean="0">
                <a:latin typeface="Calibri" pitchFamily="32" charset="0"/>
                <a:cs typeface="Arial Unicode MS" charset="0"/>
              </a:rPr>
              <a:t>determiner</a:t>
            </a:r>
            <a:r>
              <a:rPr lang="ca-ES" dirty="0" smtClean="0">
                <a:latin typeface="Calibri" pitchFamily="32" charset="0"/>
                <a:cs typeface="Arial Unicode MS" charset="0"/>
              </a:rPr>
              <a:t> (</a:t>
            </a:r>
            <a:r>
              <a:rPr lang="ca-ES" dirty="0" err="1" smtClean="0">
                <a:latin typeface="Calibri" pitchFamily="32" charset="0"/>
                <a:cs typeface="Arial Unicode MS" charset="0"/>
              </a:rPr>
              <a:t>some</a:t>
            </a:r>
            <a:r>
              <a:rPr lang="ca-ES" dirty="0" smtClean="0">
                <a:latin typeface="Calibri" pitchFamily="32" charset="0"/>
                <a:cs typeface="Arial Unicode MS" charset="0"/>
              </a:rPr>
              <a:t>/any, </a:t>
            </a:r>
            <a:r>
              <a:rPr lang="ca-ES" dirty="0" err="1" smtClean="0">
                <a:latin typeface="Calibri" pitchFamily="32" charset="0"/>
                <a:cs typeface="Arial Unicode MS" charset="0"/>
              </a:rPr>
              <a:t>little</a:t>
            </a:r>
            <a:r>
              <a:rPr lang="ca-ES" dirty="0" smtClean="0">
                <a:latin typeface="Calibri" pitchFamily="32" charset="0"/>
                <a:cs typeface="Arial Unicode MS" charset="0"/>
              </a:rPr>
              <a:t>/</a:t>
            </a:r>
            <a:r>
              <a:rPr lang="ca-ES" dirty="0" err="1" smtClean="0">
                <a:latin typeface="Calibri" pitchFamily="32" charset="0"/>
                <a:cs typeface="Arial Unicode MS" charset="0"/>
              </a:rPr>
              <a:t>few</a:t>
            </a:r>
            <a:r>
              <a:rPr lang="ca-ES" dirty="0" smtClean="0">
                <a:latin typeface="Calibri" pitchFamily="32" charset="0"/>
                <a:cs typeface="Arial Unicode MS" charset="0"/>
              </a:rPr>
              <a:t>) or </a:t>
            </a:r>
            <a:r>
              <a:rPr lang="ca-ES" dirty="0" err="1" smtClean="0">
                <a:latin typeface="Calibri" pitchFamily="32" charset="0"/>
                <a:cs typeface="Arial Unicode MS" charset="0"/>
              </a:rPr>
              <a:t>preposition</a:t>
            </a:r>
            <a:r>
              <a:rPr lang="ca-ES" dirty="0" smtClean="0">
                <a:latin typeface="Calibri" pitchFamily="32" charset="0"/>
                <a:cs typeface="Arial Unicode MS" charset="0"/>
              </a:rPr>
              <a:t> </a:t>
            </a:r>
            <a:r>
              <a:rPr lang="ca-ES" dirty="0" err="1" smtClean="0">
                <a:latin typeface="Calibri" pitchFamily="32" charset="0"/>
                <a:cs typeface="Arial Unicode MS" charset="0"/>
              </a:rPr>
              <a:t>usage</a:t>
            </a:r>
            <a:r>
              <a:rPr lang="ca-ES" dirty="0" smtClean="0">
                <a:latin typeface="Calibri" pitchFamily="32" charset="0"/>
                <a:cs typeface="Arial Unicode MS" charset="0"/>
              </a:rPr>
              <a:t>, for </a:t>
            </a:r>
            <a:r>
              <a:rPr lang="ca-ES" dirty="0" err="1" smtClean="0">
                <a:latin typeface="Calibri" pitchFamily="32" charset="0"/>
                <a:cs typeface="Arial Unicode MS" charset="0"/>
              </a:rPr>
              <a:t>instance</a:t>
            </a:r>
            <a:r>
              <a:rPr lang="ca-ES" dirty="0" smtClean="0">
                <a:latin typeface="Calibri" pitchFamily="32" charset="0"/>
                <a:cs typeface="Arial Unicode MS" charset="0"/>
              </a:rPr>
              <a: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latin typeface="Calibri" pitchFamily="32" charset="0"/>
                <a:cs typeface="Arial Unicode MS" charset="0"/>
              </a:rPr>
              <a:t>Content </a:t>
            </a:r>
            <a:r>
              <a:rPr lang="ca-ES" dirty="0" err="1" smtClean="0">
                <a:latin typeface="Calibri" pitchFamily="32" charset="0"/>
                <a:cs typeface="Arial Unicode MS" charset="0"/>
              </a:rPr>
              <a:t>matching</a:t>
            </a:r>
            <a:r>
              <a:rPr lang="ca-ES" dirty="0" smtClean="0">
                <a:latin typeface="Calibri" pitchFamily="32" charset="0"/>
                <a:cs typeface="Arial Unicode MS" charset="0"/>
              </a:rPr>
              <a:t> </a:t>
            </a:r>
            <a:r>
              <a:rPr lang="ca-ES" dirty="0" err="1" smtClean="0">
                <a:latin typeface="Calibri" pitchFamily="32" charset="0"/>
                <a:cs typeface="Arial Unicode MS" charset="0"/>
              </a:rPr>
              <a:t>performs</a:t>
            </a:r>
            <a:r>
              <a:rPr lang="ca-ES" dirty="0" smtClean="0">
                <a:latin typeface="Calibri" pitchFamily="32" charset="0"/>
                <a:cs typeface="Arial Unicode MS" charset="0"/>
              </a:rPr>
              <a:t> a sort of </a:t>
            </a:r>
            <a:r>
              <a:rPr lang="ca-ES" dirty="0" err="1" smtClean="0">
                <a:latin typeface="Calibri" pitchFamily="32" charset="0"/>
                <a:cs typeface="Arial Unicode MS" charset="0"/>
              </a:rPr>
              <a:t>low-level</a:t>
            </a:r>
            <a:r>
              <a:rPr lang="ca-ES" dirty="0" smtClean="0">
                <a:latin typeface="Calibri" pitchFamily="32" charset="0"/>
                <a:cs typeface="Arial Unicode MS" charset="0"/>
              </a:rPr>
              <a:t> </a:t>
            </a:r>
            <a:r>
              <a:rPr lang="ca-ES" dirty="0" err="1" smtClean="0">
                <a:latin typeface="Calibri" pitchFamily="32" charset="0"/>
                <a:cs typeface="Arial Unicode MS" charset="0"/>
              </a:rPr>
              <a:t>semantic</a:t>
            </a:r>
            <a:r>
              <a:rPr lang="ca-ES" dirty="0" smtClean="0">
                <a:latin typeface="Calibri" pitchFamily="32" charset="0"/>
                <a:cs typeface="Arial Unicode MS" charset="0"/>
              </a:rPr>
              <a:t> parsing </a:t>
            </a:r>
            <a:r>
              <a:rPr lang="ca-ES" dirty="0" err="1" smtClean="0">
                <a:latin typeface="Calibri" pitchFamily="32" charset="0"/>
                <a:cs typeface="Arial Unicode MS" charset="0"/>
              </a:rPr>
              <a:t>which</a:t>
            </a:r>
            <a:r>
              <a:rPr lang="ca-ES" dirty="0" smtClean="0">
                <a:latin typeface="Calibri" pitchFamily="32" charset="0"/>
                <a:cs typeface="Arial Unicode MS" charset="0"/>
              </a:rPr>
              <a:t> </a:t>
            </a:r>
            <a:r>
              <a:rPr lang="ca-ES" dirty="0" err="1" smtClean="0">
                <a:latin typeface="Calibri" pitchFamily="32" charset="0"/>
                <a:cs typeface="Arial Unicode MS" charset="0"/>
              </a:rPr>
              <a:t>then</a:t>
            </a:r>
            <a:r>
              <a:rPr lang="ca-ES" dirty="0" smtClean="0">
                <a:latin typeface="Calibri" pitchFamily="32" charset="0"/>
                <a:cs typeface="Arial Unicode MS" charset="0"/>
              </a:rPr>
              <a:t> is </a:t>
            </a:r>
            <a:r>
              <a:rPr lang="ca-ES" dirty="0" err="1" smtClean="0">
                <a:latin typeface="Calibri" pitchFamily="32" charset="0"/>
                <a:cs typeface="Arial Unicode MS" charset="0"/>
              </a:rPr>
              <a:t>used</a:t>
            </a:r>
            <a:r>
              <a:rPr lang="ca-ES" dirty="0" smtClean="0">
                <a:latin typeface="Calibri" pitchFamily="32" charset="0"/>
                <a:cs typeface="Arial Unicode MS" charset="0"/>
              </a:rPr>
              <a:t> </a:t>
            </a:r>
            <a:r>
              <a:rPr lang="ca-ES" dirty="0" err="1" smtClean="0">
                <a:latin typeface="Calibri" pitchFamily="32" charset="0"/>
                <a:cs typeface="Arial Unicode MS" charset="0"/>
              </a:rPr>
              <a:t>by</a:t>
            </a:r>
            <a:r>
              <a:rPr lang="ca-ES" dirty="0" smtClean="0">
                <a:latin typeface="Calibri" pitchFamily="32" charset="0"/>
                <a:cs typeface="Arial Unicode MS" charset="0"/>
              </a:rPr>
              <a:t> </a:t>
            </a:r>
            <a:r>
              <a:rPr lang="ca-ES" dirty="0" err="1" smtClean="0">
                <a:latin typeface="Calibri" pitchFamily="32" charset="0"/>
                <a:cs typeface="Arial Unicode MS" charset="0"/>
              </a:rPr>
              <a:t>the</a:t>
            </a:r>
            <a:r>
              <a:rPr lang="ca-ES" dirty="0" smtClean="0">
                <a:latin typeface="Calibri" pitchFamily="32" charset="0"/>
                <a:cs typeface="Arial Unicode MS" charset="0"/>
              </a:rPr>
              <a:t> content </a:t>
            </a:r>
            <a:r>
              <a:rPr lang="ca-ES" dirty="0" err="1" smtClean="0">
                <a:latin typeface="Calibri" pitchFamily="32" charset="0"/>
                <a:cs typeface="Arial Unicode MS" charset="0"/>
              </a:rPr>
              <a:t>evaluation</a:t>
            </a:r>
            <a:r>
              <a:rPr lang="ca-ES" dirty="0" smtClean="0">
                <a:latin typeface="Calibri" pitchFamily="32" charset="0"/>
                <a:cs typeface="Arial Unicode MS" charset="0"/>
              </a:rPr>
              <a:t> </a:t>
            </a:r>
            <a:r>
              <a:rPr lang="ca-ES" dirty="0" err="1" smtClean="0">
                <a:latin typeface="Calibri" pitchFamily="32" charset="0"/>
                <a:cs typeface="Arial Unicode MS" charset="0"/>
              </a:rPr>
              <a:t>module</a:t>
            </a:r>
            <a:r>
              <a:rPr lang="ca-ES" dirty="0" smtClean="0">
                <a:latin typeface="Calibri" pitchFamily="32" charset="0"/>
                <a:cs typeface="Arial Unicode MS" charset="0"/>
              </a:rPr>
              <a:t> to </a:t>
            </a:r>
            <a:r>
              <a:rPr lang="ca-ES" dirty="0" err="1" smtClean="0">
                <a:latin typeface="Calibri" pitchFamily="32" charset="0"/>
                <a:cs typeface="Arial Unicode MS" charset="0"/>
              </a:rPr>
              <a:t>check</a:t>
            </a:r>
            <a:r>
              <a:rPr lang="ca-ES" dirty="0" smtClean="0">
                <a:latin typeface="Calibri" pitchFamily="32" charset="0"/>
                <a:cs typeface="Arial Unicode MS" charset="0"/>
              </a:rPr>
              <a:t> for </a:t>
            </a:r>
            <a:r>
              <a:rPr lang="ca-ES" dirty="0" err="1" smtClean="0">
                <a:latin typeface="Calibri" pitchFamily="32" charset="0"/>
                <a:cs typeface="Arial Unicode MS" charset="0"/>
              </a:rPr>
              <a:t>completeness</a:t>
            </a:r>
            <a:r>
              <a:rPr lang="ca-ES" dirty="0" smtClean="0">
                <a:latin typeface="Calibri" pitchFamily="32" charset="0"/>
                <a:cs typeface="Arial Unicode MS" charset="0"/>
              </a:rPr>
              <a:t> and </a:t>
            </a:r>
            <a:r>
              <a:rPr lang="ca-ES" dirty="0" err="1" smtClean="0">
                <a:latin typeface="Calibri" pitchFamily="32" charset="0"/>
                <a:cs typeface="Arial Unicode MS" charset="0"/>
              </a:rPr>
              <a:t>right</a:t>
            </a:r>
            <a:r>
              <a:rPr lang="ca-ES" dirty="0" smtClean="0">
                <a:latin typeface="Calibri" pitchFamily="32" charset="0"/>
                <a:cs typeface="Arial Unicode MS" charset="0"/>
              </a:rPr>
              <a:t> </a:t>
            </a:r>
            <a:r>
              <a:rPr lang="ca-ES" dirty="0" err="1" smtClean="0">
                <a:latin typeface="Calibri" pitchFamily="32" charset="0"/>
                <a:cs typeface="Arial Unicode MS" charset="0"/>
              </a:rPr>
              <a:t>order</a:t>
            </a:r>
            <a:r>
              <a:rPr lang="ca-ES" dirty="0" smtClean="0">
                <a:latin typeface="Calibri" pitchFamily="32" charset="0"/>
                <a:cs typeface="Arial Unicode MS" charset="0"/>
              </a:rPr>
              <a:t> in </a:t>
            </a:r>
            <a:r>
              <a:rPr lang="ca-ES" dirty="0" err="1" smtClean="0">
                <a:latin typeface="Calibri" pitchFamily="32" charset="0"/>
                <a:cs typeface="Arial Unicode MS" charset="0"/>
              </a:rPr>
              <a:t>the</a:t>
            </a:r>
            <a:r>
              <a:rPr lang="ca-ES" dirty="0" smtClean="0">
                <a:latin typeface="Calibri" pitchFamily="32" charset="0"/>
                <a:cs typeface="Arial Unicode MS" charset="0"/>
              </a:rPr>
              <a:t> </a:t>
            </a:r>
            <a:r>
              <a:rPr lang="ca-ES" dirty="0" err="1" smtClean="0">
                <a:latin typeface="Calibri" pitchFamily="32" charset="0"/>
                <a:cs typeface="Arial Unicode MS" charset="0"/>
              </a:rPr>
              <a:t>learner’s</a:t>
            </a:r>
            <a:r>
              <a:rPr lang="ca-ES" dirty="0" smtClean="0">
                <a:latin typeface="Calibri" pitchFamily="32" charset="0"/>
                <a:cs typeface="Arial Unicode MS" charset="0"/>
              </a:rPr>
              <a:t> </a:t>
            </a:r>
            <a:r>
              <a:rPr lang="ca-ES" dirty="0" err="1" smtClean="0">
                <a:latin typeface="Calibri" pitchFamily="32" charset="0"/>
                <a:cs typeface="Arial Unicode MS" charset="0"/>
              </a:rPr>
              <a:t>answer</a:t>
            </a:r>
            <a:r>
              <a:rPr lang="ca-ES" dirty="0" smtClean="0">
                <a:latin typeface="Calibri" pitchFamily="32" charset="0"/>
                <a:cs typeface="Arial Unicode MS" charset="0"/>
              </a:rPr>
              <a:t>.</a:t>
            </a:r>
          </a:p>
        </p:txBody>
      </p:sp>
      <p:sp>
        <p:nvSpPr>
          <p:cNvPr id="4198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8E253A3-58D4-4F7B-8EC6-C31873572ED8}" type="slidenum">
              <a:rPr lang="es-ES"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s-E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F988E6CB-1131-4B83-8031-949FC8F2E1CB}" type="slidenum">
              <a:rPr lang="es-ES"/>
              <a:pPr/>
              <a:t>28</a:t>
            </a:fld>
            <a:endParaRPr lang="es-ES"/>
          </a:p>
        </p:txBody>
      </p:sp>
      <p:sp>
        <p:nvSpPr>
          <p:cNvPr id="3277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4363415E-656F-46A6-A254-2FA84C797938}" type="slidenum">
              <a:rPr lang="es-ES"/>
              <a:pPr/>
              <a:t>29</a:t>
            </a:fld>
            <a:endParaRPr lang="es-ES"/>
          </a:p>
        </p:txBody>
      </p:sp>
      <p:sp>
        <p:nvSpPr>
          <p:cNvPr id="4403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4363415E-656F-46A6-A254-2FA84C797938}" type="slidenum">
              <a:rPr lang="es-ES"/>
              <a:pPr/>
              <a:t>30</a:t>
            </a:fld>
            <a:endParaRPr lang="es-ES"/>
          </a:p>
        </p:txBody>
      </p:sp>
      <p:sp>
        <p:nvSpPr>
          <p:cNvPr id="4403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4363415E-656F-46A6-A254-2FA84C797938}" type="slidenum">
              <a:rPr lang="es-ES"/>
              <a:pPr/>
              <a:t>31</a:t>
            </a:fld>
            <a:endParaRPr lang="es-ES"/>
          </a:p>
        </p:txBody>
      </p:sp>
      <p:sp>
        <p:nvSpPr>
          <p:cNvPr id="4403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F988E6CB-1131-4B83-8031-949FC8F2E1CB}" type="slidenum">
              <a:rPr lang="es-ES"/>
              <a:pPr/>
              <a:t>3</a:t>
            </a:fld>
            <a:endParaRPr lang="es-ES"/>
          </a:p>
        </p:txBody>
      </p:sp>
      <p:sp>
        <p:nvSpPr>
          <p:cNvPr id="3277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4363415E-656F-46A6-A254-2FA84C797938}" type="slidenum">
              <a:rPr lang="es-ES"/>
              <a:pPr/>
              <a:t>32</a:t>
            </a:fld>
            <a:endParaRPr lang="es-ES"/>
          </a:p>
        </p:txBody>
      </p:sp>
      <p:sp>
        <p:nvSpPr>
          <p:cNvPr id="4403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42F2F22F-7F65-4BD7-94A0-63B2E4F92B9D}" type="slidenum">
              <a:rPr lang="es-ES"/>
              <a:pPr/>
              <a:t>33</a:t>
            </a:fld>
            <a:endParaRPr lang="es-ES"/>
          </a:p>
        </p:txBody>
      </p:sp>
      <p:sp>
        <p:nvSpPr>
          <p:cNvPr id="460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6084" name="Rectangle 2"/>
          <p:cNvSpPr txBox="1">
            <a:spLocks noGrp="1" noChangeArrowheads="1"/>
          </p:cNvSpPr>
          <p:nvPr>
            <p:ph type="body"/>
          </p:nvPr>
        </p:nvSpPr>
        <p:spPr>
          <a:xfrm>
            <a:off x="685800" y="4343400"/>
            <a:ext cx="5486400" cy="4208463"/>
          </a:xfrm>
          <a:noFill/>
          <a:ln/>
        </p:spPr>
        <p:txBody>
          <a:bodyPr wrap="none" anchor="ctr"/>
          <a:lstStyle/>
          <a:p>
            <a:endParaRPr lang="es-ES" smtClean="0"/>
          </a:p>
        </p:txBody>
      </p:sp>
      <p:sp>
        <p:nvSpPr>
          <p:cNvPr id="4608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E34ABD-64C1-4320-B173-9599647686D4}" type="slidenum">
              <a:rPr lang="es-ES" sz="1200">
                <a:solidFill>
                  <a:srgbClr val="000000"/>
                </a:solidFill>
                <a:latin typeface="Arial"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es-ES" sz="1200">
              <a:solidFill>
                <a:srgbClr val="000000"/>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fld id="{FCD032FB-3BB4-42B9-9470-8936777BDA07}" type="slidenum">
              <a:rPr lang="es-ES"/>
              <a:pPr/>
              <a:t>34</a:t>
            </a:fld>
            <a:endParaRPr lang="es-ES"/>
          </a:p>
        </p:txBody>
      </p:sp>
      <p:sp>
        <p:nvSpPr>
          <p:cNvPr id="481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8132" name="Rectangle 2"/>
          <p:cNvSpPr txBox="1">
            <a:spLocks noGrp="1" noChangeArrowheads="1"/>
          </p:cNvSpPr>
          <p:nvPr>
            <p:ph type="body"/>
          </p:nvPr>
        </p:nvSpPr>
        <p:spPr>
          <a:xfrm>
            <a:off x="685800" y="4343400"/>
            <a:ext cx="5486400" cy="4208463"/>
          </a:xfrm>
          <a:noFill/>
          <a:ln/>
        </p:spPr>
        <p:txBody>
          <a:bodyPr wrap="none" anchor="ctr"/>
          <a:lstStyle/>
          <a:p>
            <a:endParaRPr lang="es-ES" smtClean="0"/>
          </a:p>
        </p:txBody>
      </p:sp>
      <p:sp>
        <p:nvSpPr>
          <p:cNvPr id="4813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445F5F-1844-4EE5-9699-E000BB5DC381}" type="slidenum">
              <a:rPr lang="es-ES" sz="1200">
                <a:solidFill>
                  <a:srgbClr val="000000"/>
                </a:solidFill>
                <a:latin typeface="Arial"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es-ES" sz="1200">
              <a:solidFill>
                <a:srgbClr val="000000"/>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fld id="{FCD032FB-3BB4-42B9-9470-8936777BDA07}" type="slidenum">
              <a:rPr lang="es-ES"/>
              <a:pPr/>
              <a:t>35</a:t>
            </a:fld>
            <a:endParaRPr lang="es-ES"/>
          </a:p>
        </p:txBody>
      </p:sp>
      <p:sp>
        <p:nvSpPr>
          <p:cNvPr id="481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
          </a:p>
        </p:txBody>
      </p:sp>
      <p:sp>
        <p:nvSpPr>
          <p:cNvPr id="48132" name="Rectangle 2"/>
          <p:cNvSpPr txBox="1">
            <a:spLocks noGrp="1" noChangeArrowheads="1"/>
          </p:cNvSpPr>
          <p:nvPr>
            <p:ph type="body"/>
          </p:nvPr>
        </p:nvSpPr>
        <p:spPr>
          <a:xfrm>
            <a:off x="685800" y="4343400"/>
            <a:ext cx="5486400" cy="4208463"/>
          </a:xfrm>
          <a:noFill/>
          <a:ln/>
        </p:spPr>
        <p:txBody>
          <a:bodyPr wrap="none" anchor="ctr"/>
          <a:lstStyle/>
          <a:p>
            <a:endParaRPr lang="es-ES" smtClean="0"/>
          </a:p>
        </p:txBody>
      </p:sp>
      <p:sp>
        <p:nvSpPr>
          <p:cNvPr id="4813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445F5F-1844-4EE5-9699-E000BB5DC381}" type="slidenum">
              <a:rPr lang="es-ES" sz="1200">
                <a:solidFill>
                  <a:srgbClr val="000000"/>
                </a:solidFill>
                <a:latin typeface="Arial"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s-ES" sz="1200">
              <a:solidFill>
                <a:srgbClr val="000000"/>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fld id="{94876ADC-1236-49DE-8D18-AB21484AEE72}" type="slidenum">
              <a:rPr lang="es-ES"/>
              <a:pPr/>
              <a:t>36</a:t>
            </a:fld>
            <a:endParaRPr lang="es-ES"/>
          </a:p>
        </p:txBody>
      </p:sp>
      <p:sp>
        <p:nvSpPr>
          <p:cNvPr id="4915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49156"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fld id="{5134F76F-2649-4309-8001-E814B7C6D105}" type="slidenum">
              <a:rPr lang="es-ES"/>
              <a:pPr/>
              <a:t>37</a:t>
            </a:fld>
            <a:endParaRPr lang="es-ES"/>
          </a:p>
        </p:txBody>
      </p:sp>
      <p:sp>
        <p:nvSpPr>
          <p:cNvPr id="50179"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0180"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fld id="{34B1BD4F-2B6C-4A19-8CE2-27546DD03254}" type="slidenum">
              <a:rPr lang="es-ES"/>
              <a:pPr/>
              <a:t>38</a:t>
            </a:fld>
            <a:endParaRPr lang="es-ES"/>
          </a:p>
        </p:txBody>
      </p:sp>
      <p:sp>
        <p:nvSpPr>
          <p:cNvPr id="51203"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1204"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fld id="{E612C990-2F5B-4649-A78A-50B3A397DFDA}" type="slidenum">
              <a:rPr lang="es-ES"/>
              <a:pPr/>
              <a:t>39</a:t>
            </a:fld>
            <a:endParaRPr lang="es-ES"/>
          </a:p>
        </p:txBody>
      </p:sp>
      <p:sp>
        <p:nvSpPr>
          <p:cNvPr id="5325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685800" y="4343400"/>
            <a:ext cx="5486400" cy="4117975"/>
          </a:xfrm>
          <a:noFill/>
          <a:ln/>
        </p:spPr>
        <p:txBody>
          <a:bodyPr wrap="none" anchor="ctr"/>
          <a:lstStyle/>
          <a:p>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fld id="{E612C990-2F5B-4649-A78A-50B3A397DFDA}" type="slidenum">
              <a:rPr lang="es-ES"/>
              <a:pPr/>
              <a:t>40</a:t>
            </a:fld>
            <a:endParaRPr lang="es-ES"/>
          </a:p>
        </p:txBody>
      </p:sp>
      <p:sp>
        <p:nvSpPr>
          <p:cNvPr id="5325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685800" y="4343400"/>
            <a:ext cx="5486400" cy="4117975"/>
          </a:xfrm>
          <a:noFill/>
          <a:ln/>
        </p:spPr>
        <p:txBody>
          <a:bodyPr wrap="none" anchor="ctr"/>
          <a:lstStyle/>
          <a:p>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fld id="{E612C990-2F5B-4649-A78A-50B3A397DFDA}" type="slidenum">
              <a:rPr lang="es-ES"/>
              <a:pPr/>
              <a:t>41</a:t>
            </a:fld>
            <a:endParaRPr lang="es-ES"/>
          </a:p>
        </p:txBody>
      </p:sp>
      <p:sp>
        <p:nvSpPr>
          <p:cNvPr id="5325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685800" y="4343400"/>
            <a:ext cx="5486400" cy="4117975"/>
          </a:xfrm>
          <a:noFill/>
          <a:ln/>
        </p:spPr>
        <p:txBody>
          <a:bodyPr wrap="none" anchor="ct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AC584CB0-ABA7-4DC7-9B8E-57DD0317440A}" type="slidenum">
              <a:rPr lang="es-ES"/>
              <a:pPr/>
              <a:t>4</a:t>
            </a:fld>
            <a:endParaRPr lang="es-ES"/>
          </a:p>
        </p:txBody>
      </p:sp>
      <p:sp>
        <p:nvSpPr>
          <p:cNvPr id="3379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0" name="Rectangle 2"/>
          <p:cNvSpPr txBox="1">
            <a:spLocks noGrp="1" noChangeArrowheads="1"/>
          </p:cNvSpPr>
          <p:nvPr>
            <p:ph type="body" idx="1"/>
          </p:nvPr>
        </p:nvSpPr>
        <p:spPr>
          <a:xfrm>
            <a:off x="685800" y="4343400"/>
            <a:ext cx="5486400" cy="4208463"/>
          </a:xfrm>
          <a:ln/>
        </p:spPr>
        <p:txBody>
          <a:bodyPr wrap="none" anchor="ct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a-ES" sz="3200" dirty="0" smtClean="0"/>
              <a:t>ICALL figures</a:t>
            </a: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a-ES" sz="2800" dirty="0" smtClean="0"/>
              <a:t>119 </a:t>
            </a:r>
            <a:r>
              <a:rPr lang="ca-ES" sz="2800" dirty="0" err="1" smtClean="0"/>
              <a:t>projects</a:t>
            </a:r>
            <a:r>
              <a:rPr lang="ca-ES" sz="2800" dirty="0" smtClean="0"/>
              <a:t> </a:t>
            </a:r>
            <a:r>
              <a:rPr lang="ca-ES" sz="2800" dirty="0" err="1" smtClean="0"/>
              <a:t>between</a:t>
            </a:r>
            <a:r>
              <a:rPr lang="ca-ES" sz="2800" dirty="0" smtClean="0"/>
              <a:t> 1982-2004 </a:t>
            </a:r>
            <a:r>
              <a:rPr lang="ca-ES" sz="2000" dirty="0" smtClean="0"/>
              <a:t>(</a:t>
            </a:r>
            <a:r>
              <a:rPr lang="ca-ES" sz="2000" dirty="0" err="1" smtClean="0"/>
              <a:t>Heift</a:t>
            </a:r>
            <a:r>
              <a:rPr lang="ca-ES" sz="2000" dirty="0" smtClean="0"/>
              <a:t> &amp; </a:t>
            </a:r>
            <a:r>
              <a:rPr lang="ca-ES" sz="2000" dirty="0" err="1" smtClean="0"/>
              <a:t>Schulze</a:t>
            </a:r>
            <a:r>
              <a:rPr lang="ca-ES" sz="2000" dirty="0" smtClean="0"/>
              <a:t>, 2007)</a:t>
            </a: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a-ES" sz="2800" dirty="0" smtClean="0"/>
              <a:t>Only a </a:t>
            </a:r>
            <a:r>
              <a:rPr lang="ca-ES" sz="2800" dirty="0" err="1" smtClean="0"/>
              <a:t>few</a:t>
            </a:r>
            <a:r>
              <a:rPr lang="ca-ES" sz="2800" dirty="0" smtClean="0"/>
              <a:t> (</a:t>
            </a:r>
            <a:r>
              <a:rPr lang="ca-ES" sz="2800" dirty="0" err="1" smtClean="0"/>
              <a:t>three</a:t>
            </a:r>
            <a:r>
              <a:rPr lang="ca-ES" sz="2800" dirty="0" smtClean="0"/>
              <a:t> to </a:t>
            </a:r>
            <a:r>
              <a:rPr lang="ca-ES" sz="2800" dirty="0" err="1" smtClean="0"/>
              <a:t>five</a:t>
            </a:r>
            <a:r>
              <a:rPr lang="ca-ES" sz="2800" dirty="0" smtClean="0"/>
              <a:t>) </a:t>
            </a:r>
            <a:r>
              <a:rPr lang="ca-ES" sz="2800" dirty="0" err="1" smtClean="0"/>
              <a:t>used</a:t>
            </a:r>
            <a:r>
              <a:rPr lang="ca-ES" sz="2800" dirty="0" smtClean="0"/>
              <a:t> in </a:t>
            </a:r>
            <a:r>
              <a:rPr lang="ca-ES" sz="2800" dirty="0" err="1" smtClean="0"/>
              <a:t>real-life</a:t>
            </a:r>
            <a:r>
              <a:rPr lang="ca-ES" sz="2800" dirty="0" smtClean="0"/>
              <a:t> </a:t>
            </a:r>
            <a:r>
              <a:rPr lang="ca-ES" sz="2800" dirty="0" err="1" smtClean="0"/>
              <a:t>instruction</a:t>
            </a:r>
            <a:r>
              <a:rPr lang="ca-ES" sz="2800" dirty="0" smtClean="0"/>
              <a:t> </a:t>
            </a:r>
            <a:r>
              <a:rPr lang="ca-ES" sz="2800" dirty="0" err="1" smtClean="0"/>
              <a:t>settings</a:t>
            </a:r>
            <a:r>
              <a:rPr lang="ca-ES" sz="2800" dirty="0" smtClean="0"/>
              <a:t> </a:t>
            </a:r>
            <a:r>
              <a:rPr lang="ca-ES" sz="2000" dirty="0" smtClean="0"/>
              <a:t>(Amaral &amp; Meurers, </a:t>
            </a:r>
            <a:r>
              <a:rPr lang="ca-ES" sz="2000" dirty="0" err="1" smtClean="0"/>
              <a:t>submitted</a:t>
            </a:r>
            <a:r>
              <a:rPr lang="ca-ES" sz="2000" dirty="0" smtClean="0"/>
              <a:t>; </a:t>
            </a:r>
            <a:r>
              <a:rPr lang="ca-ES" sz="2000" dirty="0" err="1" smtClean="0"/>
              <a:t>Heift</a:t>
            </a:r>
            <a:r>
              <a:rPr lang="ca-ES" sz="2000" dirty="0" smtClean="0"/>
              <a:t> &amp; </a:t>
            </a:r>
            <a:r>
              <a:rPr lang="ca-ES" sz="2000" dirty="0" err="1" smtClean="0"/>
              <a:t>Schulze</a:t>
            </a:r>
            <a:r>
              <a:rPr lang="ca-ES" sz="2000" dirty="0" smtClean="0"/>
              <a:t> 2007)</a:t>
            </a:r>
          </a:p>
          <a:p>
            <a:pPr marL="341313" indent="-341313">
              <a:spcBef>
                <a:spcPts val="800"/>
              </a:spcBef>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dirty="0" smtClean="0"/>
              <a:t>Crucial for success are:</a:t>
            </a:r>
          </a:p>
          <a:p>
            <a:pPr marL="1084263" lvl="1"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dirty="0" smtClean="0"/>
              <a:t>Integration in the learning context is critical </a:t>
            </a:r>
            <a:r>
              <a:rPr lang="en-US" sz="2000" dirty="0" smtClean="0"/>
              <a:t>(Levy 1997, 200-203; </a:t>
            </a:r>
            <a:r>
              <a:rPr lang="en-US" sz="2000" dirty="0" err="1" smtClean="0"/>
              <a:t>Polisca</a:t>
            </a:r>
            <a:r>
              <a:rPr lang="en-US" sz="2000" dirty="0" smtClean="0"/>
              <a:t> 2006)</a:t>
            </a:r>
            <a:endParaRPr lang="en-GB" sz="3200" dirty="0" smtClean="0"/>
          </a:p>
          <a:p>
            <a:pPr marL="1084263" lvl="1"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dirty="0" smtClean="0"/>
              <a:t>Successfully restrict learner production in terms of NLP complexity</a:t>
            </a:r>
            <a:r>
              <a:rPr lang="en-GB" sz="3200" b="1" dirty="0" smtClean="0"/>
              <a:t> by limiting the scope of the learning activities</a:t>
            </a:r>
            <a:r>
              <a:rPr lang="en-GB" sz="3200" dirty="0" smtClean="0"/>
              <a:t> </a:t>
            </a:r>
            <a:r>
              <a:rPr lang="en-GB" sz="2000" dirty="0" smtClean="0"/>
              <a:t>(</a:t>
            </a:r>
            <a:r>
              <a:rPr lang="en-GB" sz="2000" dirty="0" err="1" smtClean="0"/>
              <a:t>Amaral</a:t>
            </a:r>
            <a:r>
              <a:rPr lang="en-GB" sz="2000" dirty="0" smtClean="0"/>
              <a:t> and Meurers, submitted)</a:t>
            </a:r>
            <a:endParaRPr lang="es-E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F988E6CB-1131-4B83-8031-949FC8F2E1CB}" type="slidenum">
              <a:rPr lang="es-ES"/>
              <a:pPr/>
              <a:t>42</a:t>
            </a:fld>
            <a:endParaRPr lang="es-ES"/>
          </a:p>
        </p:txBody>
      </p:sp>
      <p:sp>
        <p:nvSpPr>
          <p:cNvPr id="3277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fld id="{B494E0FB-5C9F-4B1A-9448-005117317F4E}" type="slidenum">
              <a:rPr lang="es-ES"/>
              <a:pPr/>
              <a:t>43</a:t>
            </a:fld>
            <a:endParaRPr lang="es-ES"/>
          </a:p>
        </p:txBody>
      </p:sp>
      <p:sp>
        <p:nvSpPr>
          <p:cNvPr id="5427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4276"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B1699132-3262-4BC1-816D-6C2AAF82AC56}" type="slidenum">
              <a:rPr lang="es-ES"/>
              <a:pPr/>
              <a:t>46</a:t>
            </a:fld>
            <a:endParaRPr lang="es-ES"/>
          </a:p>
        </p:txBody>
      </p:sp>
      <p:sp>
        <p:nvSpPr>
          <p:cNvPr id="57347"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57348"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D32B5614-E2EE-4F14-B77E-11F271DFAC2E}" type="slidenum">
              <a:rPr lang="es-ES"/>
              <a:pPr/>
              <a:t>5</a:t>
            </a:fld>
            <a:endParaRPr lang="es-ES"/>
          </a:p>
        </p:txBody>
      </p:sp>
      <p:sp>
        <p:nvSpPr>
          <p:cNvPr id="34819"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0" name="Rectangle 2"/>
          <p:cNvSpPr txBox="1">
            <a:spLocks noGrp="1" noChangeArrowheads="1"/>
          </p:cNvSpPr>
          <p:nvPr>
            <p:ph type="body" idx="1"/>
          </p:nvPr>
        </p:nvSpPr>
        <p:spPr>
          <a:xfrm>
            <a:off x="685800" y="4343400"/>
            <a:ext cx="5486400" cy="4208463"/>
          </a:xfrm>
          <a:ln/>
        </p:spPr>
        <p:txBody>
          <a:bodyPr wrap="none" anchor="ct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a-ES" sz="3200" dirty="0" smtClean="0"/>
              <a:t>ICALL figures</a:t>
            </a: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a-ES" sz="2800" dirty="0" smtClean="0"/>
              <a:t>119 </a:t>
            </a:r>
            <a:r>
              <a:rPr lang="ca-ES" sz="2800" dirty="0" err="1" smtClean="0"/>
              <a:t>projects</a:t>
            </a:r>
            <a:r>
              <a:rPr lang="ca-ES" sz="2800" dirty="0" smtClean="0"/>
              <a:t> </a:t>
            </a:r>
            <a:r>
              <a:rPr lang="ca-ES" sz="2800" dirty="0" err="1" smtClean="0"/>
              <a:t>between</a:t>
            </a:r>
            <a:r>
              <a:rPr lang="ca-ES" sz="2800" dirty="0" smtClean="0"/>
              <a:t> 1982-2004 </a:t>
            </a:r>
            <a:r>
              <a:rPr lang="ca-ES" sz="2000" dirty="0" smtClean="0"/>
              <a:t>(</a:t>
            </a:r>
            <a:r>
              <a:rPr lang="ca-ES" sz="2000" dirty="0" err="1" smtClean="0"/>
              <a:t>Heift</a:t>
            </a:r>
            <a:r>
              <a:rPr lang="ca-ES" sz="2000" dirty="0" smtClean="0"/>
              <a:t> &amp; </a:t>
            </a:r>
            <a:r>
              <a:rPr lang="ca-ES" sz="2000" dirty="0" err="1" smtClean="0"/>
              <a:t>Schulze</a:t>
            </a:r>
            <a:r>
              <a:rPr lang="ca-ES" sz="2000" dirty="0" smtClean="0"/>
              <a:t>, 2007)</a:t>
            </a: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a-ES" sz="2800" dirty="0" smtClean="0"/>
              <a:t>Only a </a:t>
            </a:r>
            <a:r>
              <a:rPr lang="ca-ES" sz="2800" dirty="0" err="1" smtClean="0"/>
              <a:t>few</a:t>
            </a:r>
            <a:r>
              <a:rPr lang="ca-ES" sz="2800" dirty="0" smtClean="0"/>
              <a:t> (</a:t>
            </a:r>
            <a:r>
              <a:rPr lang="ca-ES" sz="2800" dirty="0" err="1" smtClean="0"/>
              <a:t>three</a:t>
            </a:r>
            <a:r>
              <a:rPr lang="ca-ES" sz="2800" dirty="0" smtClean="0"/>
              <a:t> to </a:t>
            </a:r>
            <a:r>
              <a:rPr lang="ca-ES" sz="2800" dirty="0" err="1" smtClean="0"/>
              <a:t>five</a:t>
            </a:r>
            <a:r>
              <a:rPr lang="ca-ES" sz="2800" dirty="0" smtClean="0"/>
              <a:t>) </a:t>
            </a:r>
            <a:r>
              <a:rPr lang="ca-ES" sz="2800" dirty="0" err="1" smtClean="0"/>
              <a:t>used</a:t>
            </a:r>
            <a:r>
              <a:rPr lang="ca-ES" sz="2800" dirty="0" smtClean="0"/>
              <a:t> in </a:t>
            </a:r>
            <a:r>
              <a:rPr lang="ca-ES" sz="2800" dirty="0" err="1" smtClean="0"/>
              <a:t>real-life</a:t>
            </a:r>
            <a:r>
              <a:rPr lang="ca-ES" sz="2800" dirty="0" smtClean="0"/>
              <a:t> </a:t>
            </a:r>
            <a:r>
              <a:rPr lang="ca-ES" sz="2800" dirty="0" err="1" smtClean="0"/>
              <a:t>instruction</a:t>
            </a:r>
            <a:r>
              <a:rPr lang="ca-ES" sz="2800" dirty="0" smtClean="0"/>
              <a:t> </a:t>
            </a:r>
            <a:r>
              <a:rPr lang="ca-ES" sz="2800" dirty="0" err="1" smtClean="0"/>
              <a:t>settings</a:t>
            </a:r>
            <a:r>
              <a:rPr lang="ca-ES" sz="2800" dirty="0" smtClean="0"/>
              <a:t> </a:t>
            </a:r>
            <a:r>
              <a:rPr lang="ca-ES" sz="2000" dirty="0" smtClean="0"/>
              <a:t>(Amaral &amp; Meurers, </a:t>
            </a:r>
            <a:r>
              <a:rPr lang="ca-ES" sz="2000" dirty="0" err="1" smtClean="0"/>
              <a:t>submitted</a:t>
            </a:r>
            <a:r>
              <a:rPr lang="ca-ES" sz="2000" dirty="0" smtClean="0"/>
              <a:t>; </a:t>
            </a:r>
            <a:r>
              <a:rPr lang="ca-ES" sz="2000" dirty="0" err="1" smtClean="0"/>
              <a:t>Heift</a:t>
            </a:r>
            <a:r>
              <a:rPr lang="ca-ES" sz="2000" dirty="0" smtClean="0"/>
              <a:t> &amp; </a:t>
            </a:r>
            <a:r>
              <a:rPr lang="ca-ES" sz="2000" dirty="0" err="1" smtClean="0"/>
              <a:t>Schulze</a:t>
            </a:r>
            <a:r>
              <a:rPr lang="ca-ES" sz="2000" dirty="0" smtClean="0"/>
              <a:t> 2007)</a:t>
            </a:r>
          </a:p>
          <a:p>
            <a:pPr marL="341313" indent="-341313">
              <a:spcBef>
                <a:spcPts val="800"/>
              </a:spcBef>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dirty="0" smtClean="0"/>
              <a:t>Crucial for success are:</a:t>
            </a:r>
          </a:p>
          <a:p>
            <a:pPr marL="1084263" lvl="1"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dirty="0" smtClean="0"/>
              <a:t>Integration in the learning context is critical </a:t>
            </a:r>
            <a:r>
              <a:rPr lang="en-US" sz="2000" dirty="0" smtClean="0"/>
              <a:t>(Levy 1997, 200-203; </a:t>
            </a:r>
            <a:r>
              <a:rPr lang="en-US" sz="2000" dirty="0" err="1" smtClean="0"/>
              <a:t>Polisca</a:t>
            </a:r>
            <a:r>
              <a:rPr lang="en-US" sz="2000" dirty="0" smtClean="0"/>
              <a:t> 2006)</a:t>
            </a:r>
            <a:endParaRPr lang="en-GB" sz="3200" dirty="0" smtClean="0"/>
          </a:p>
          <a:p>
            <a:pPr marL="1084263" lvl="1"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3200" dirty="0" smtClean="0"/>
              <a:t>Successfully restrict learner production in terms of NLP complexity</a:t>
            </a:r>
            <a:r>
              <a:rPr lang="en-GB" sz="3200" b="1" dirty="0" smtClean="0"/>
              <a:t> by limiting the scope of the learning activities</a:t>
            </a:r>
            <a:r>
              <a:rPr lang="en-GB" sz="3200" dirty="0" smtClean="0"/>
              <a:t> </a:t>
            </a:r>
            <a:r>
              <a:rPr lang="en-GB" sz="2000" dirty="0" smtClean="0"/>
              <a:t>(</a:t>
            </a:r>
            <a:r>
              <a:rPr lang="en-GB" sz="2000" dirty="0" err="1" smtClean="0"/>
              <a:t>Amaral</a:t>
            </a:r>
            <a:r>
              <a:rPr lang="en-GB" sz="2000" dirty="0" smtClean="0"/>
              <a:t> and Meurers, submitted)</a:t>
            </a:r>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fld id="{38E65F21-16C0-49D0-B906-CBDF7427C72A}" type="slidenum">
              <a:rPr lang="es-ES"/>
              <a:pPr/>
              <a:t>6</a:t>
            </a:fld>
            <a:endParaRPr lang="es-ES"/>
          </a:p>
        </p:txBody>
      </p:sp>
      <p:sp>
        <p:nvSpPr>
          <p:cNvPr id="35843"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5844" name="Rectangle 2"/>
          <p:cNvSpPr txBox="1">
            <a:spLocks noGrp="1" noChangeArrowheads="1"/>
          </p:cNvSpPr>
          <p:nvPr>
            <p:ph type="body" idx="1"/>
          </p:nvPr>
        </p:nvSpPr>
        <p:spPr>
          <a:xfrm>
            <a:off x="685800" y="4343400"/>
            <a:ext cx="5486400" cy="4208463"/>
          </a:xfrm>
          <a:noFill/>
          <a:ln/>
        </p:spPr>
        <p:txBody>
          <a:bodyPr wrap="none" anchor="ctr"/>
          <a:lstStyle/>
          <a:p>
            <a:r>
              <a:rPr lang="ca-ES" dirty="0" err="1" smtClean="0"/>
              <a:t>Teachers</a:t>
            </a:r>
            <a:r>
              <a:rPr lang="ca-ES" dirty="0" smtClean="0"/>
              <a:t>,</a:t>
            </a:r>
            <a:r>
              <a:rPr lang="ca-ES" baseline="0" dirty="0" smtClean="0"/>
              <a:t> </a:t>
            </a:r>
            <a:r>
              <a:rPr lang="ca-ES" baseline="0" dirty="0" err="1" smtClean="0"/>
              <a:t>who</a:t>
            </a:r>
            <a:r>
              <a:rPr lang="ca-ES" baseline="0" dirty="0" smtClean="0"/>
              <a:t> </a:t>
            </a:r>
            <a:r>
              <a:rPr lang="ca-ES" baseline="0" dirty="0" err="1" smtClean="0"/>
              <a:t>better</a:t>
            </a:r>
            <a:r>
              <a:rPr lang="ca-ES" baseline="0" dirty="0" smtClean="0"/>
              <a:t> know </a:t>
            </a:r>
            <a:r>
              <a:rPr lang="ca-ES" baseline="0" dirty="0" err="1" smtClean="0"/>
              <a:t>their</a:t>
            </a:r>
            <a:r>
              <a:rPr lang="ca-ES" baseline="0" dirty="0" smtClean="0"/>
              <a:t> </a:t>
            </a:r>
            <a:r>
              <a:rPr lang="ca-ES" baseline="0" dirty="0" err="1" smtClean="0"/>
              <a:t>learners</a:t>
            </a:r>
            <a:r>
              <a:rPr lang="ca-ES" baseline="0" dirty="0" smtClean="0"/>
              <a:t>, </a:t>
            </a:r>
            <a:r>
              <a:rPr lang="ca-ES" baseline="0" dirty="0" err="1" smtClean="0"/>
              <a:t>are</a:t>
            </a:r>
            <a:r>
              <a:rPr lang="ca-ES" baseline="0" dirty="0" smtClean="0"/>
              <a:t> </a:t>
            </a:r>
            <a:r>
              <a:rPr lang="ca-ES" baseline="0" dirty="0" err="1" smtClean="0"/>
              <a:t>the</a:t>
            </a:r>
            <a:r>
              <a:rPr lang="ca-ES" baseline="0" dirty="0" smtClean="0"/>
              <a:t> most </a:t>
            </a:r>
            <a:r>
              <a:rPr lang="ca-ES" baseline="0" dirty="0" err="1" smtClean="0"/>
              <a:t>appropriate</a:t>
            </a:r>
            <a:r>
              <a:rPr lang="ca-ES" baseline="0" dirty="0" smtClean="0"/>
              <a:t> to </a:t>
            </a:r>
            <a:r>
              <a:rPr lang="ca-ES" baseline="0" dirty="0" err="1" smtClean="0"/>
              <a:t>develop</a:t>
            </a:r>
            <a:r>
              <a:rPr lang="ca-ES" baseline="0" dirty="0" smtClean="0"/>
              <a:t>/</a:t>
            </a:r>
            <a:r>
              <a:rPr lang="ca-ES" baseline="0" dirty="0" err="1" smtClean="0"/>
              <a:t>adapt</a:t>
            </a:r>
            <a:r>
              <a:rPr lang="ca-ES" baseline="0" dirty="0" smtClean="0"/>
              <a:t> </a:t>
            </a:r>
            <a:r>
              <a:rPr lang="ca-ES" baseline="0" dirty="0" err="1" smtClean="0"/>
              <a:t>them</a:t>
            </a:r>
            <a:r>
              <a:rPr lang="ca-ES" baseline="0" dirty="0" smtClean="0"/>
              <a:t>.</a:t>
            </a:r>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4A4E0A21-2585-4315-AE64-B918C4183BA7}" type="slidenum">
              <a:rPr lang="es-ES"/>
              <a:pPr/>
              <a:t>7</a:t>
            </a:fld>
            <a:endParaRPr lang="es-ES"/>
          </a:p>
        </p:txBody>
      </p:sp>
      <p:sp>
        <p:nvSpPr>
          <p:cNvPr id="36867"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F988E6CB-1131-4B83-8031-949FC8F2E1CB}" type="slidenum">
              <a:rPr lang="es-ES"/>
              <a:pPr/>
              <a:t>8</a:t>
            </a:fld>
            <a:endParaRPr lang="es-ES"/>
          </a:p>
        </p:txBody>
      </p:sp>
      <p:sp>
        <p:nvSpPr>
          <p:cNvPr id="32771"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800" y="4343400"/>
            <a:ext cx="5486400" cy="4208463"/>
          </a:xfrm>
          <a:noFill/>
          <a:ln/>
        </p:spPr>
        <p:txBody>
          <a:bodyPr wrap="none" anchor="ct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idor d'imatge de diapositiva 1"/>
          <p:cNvSpPr>
            <a:spLocks noGrp="1" noRot="1" noChangeAspect="1" noTextEdit="1"/>
          </p:cNvSpPr>
          <p:nvPr>
            <p:ph type="sldImg"/>
          </p:nvPr>
        </p:nvSpPr>
        <p:spPr>
          <a:ln/>
        </p:spPr>
      </p:sp>
      <p:sp>
        <p:nvSpPr>
          <p:cNvPr id="59395" name="Contenidor de notes 2"/>
          <p:cNvSpPr>
            <a:spLocks noGrp="1"/>
          </p:cNvSpPr>
          <p:nvPr>
            <p:ph type="body" idx="1"/>
          </p:nvPr>
        </p:nvSpPr>
        <p:spPr>
          <a:noFill/>
          <a:ln/>
        </p:spPr>
        <p:txBody>
          <a:bodyPr/>
          <a:lstStyle/>
          <a:p>
            <a:endParaRPr lang="ca-ES" smtClean="0">
              <a:latin typeface="Arial" pitchFamily="34" charset="0"/>
              <a:ea typeface="ＭＳ Ｐゴシック"/>
            </a:endParaRPr>
          </a:p>
        </p:txBody>
      </p:sp>
      <p:sp>
        <p:nvSpPr>
          <p:cNvPr id="59396" name="Contenidor de número de diapositiva 3"/>
          <p:cNvSpPr>
            <a:spLocks noGrp="1"/>
          </p:cNvSpPr>
          <p:nvPr>
            <p:ph type="sldNum" sz="quarter" idx="5"/>
          </p:nvPr>
        </p:nvSpPr>
        <p:spPr>
          <a:noFill/>
        </p:spPr>
        <p:txBody>
          <a:bodyPr/>
          <a:lstStyle/>
          <a:p>
            <a:fld id="{CE192F00-C14D-462A-AF43-73EB0C489B5B}" type="slidenum">
              <a:rPr lang="es-ES_tradnl" smtClean="0">
                <a:latin typeface="Arial" pitchFamily="34" charset="0"/>
                <a:ea typeface="ＭＳ Ｐゴシック"/>
                <a:cs typeface="ＭＳ Ｐゴシック"/>
              </a:rPr>
              <a:pPr/>
              <a:t>10</a:t>
            </a:fld>
            <a:endParaRPr lang="es-ES_tradnl" smtClean="0">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8FB2E1FD-2C16-4615-9EA1-B0C77FC68F4E}" type="slidenum">
              <a:rPr lang="es-ES"/>
              <a:pPr>
                <a:defRPr/>
              </a:pPr>
              <a:t>‹#›</a:t>
            </a:fld>
            <a:endParaRPr lang="es-E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8D3EDE2E-AF53-4252-A1C7-F2C2669A9693}" type="slidenum">
              <a:rPr lang="es-ES"/>
              <a:pPr>
                <a:defRPr/>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128588"/>
            <a:ext cx="2055813" cy="5995987"/>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128588"/>
            <a:ext cx="6019800" cy="5995987"/>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2D73E0F6-2330-4CCC-9DF8-729433E1B6E8}" type="slidenum">
              <a:rPr lang="es-ES"/>
              <a:pPr>
                <a:defRPr/>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sz="1600">
                <a:solidFill>
                  <a:schemeClr val="tx1"/>
                </a:solidFill>
              </a:defRPr>
            </a:lvl1pPr>
          </a:lstStyle>
          <a:p>
            <a:pPr>
              <a:defRPr/>
            </a:pPr>
            <a:fld id="{719B1CE8-B757-4852-A08F-ECA69AAA219E}" type="slidenum">
              <a:rPr lang="es-ES" smtClean="0"/>
              <a:pPr>
                <a:defRPr/>
              </a:pPr>
              <a:t>‹#›</a:t>
            </a:fld>
            <a:endParaRPr lang="es-E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9BF2075E-3ABD-4F6F-95FD-52BE336D53AA}" type="slidenum">
              <a:rPr lang="es-ES"/>
              <a:pPr>
                <a:defRPr/>
              </a:pPr>
              <a:t>‹#›</a:t>
            </a:fld>
            <a:endParaRPr lang="es-E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sz="1600">
                <a:solidFill>
                  <a:schemeClr val="tx1"/>
                </a:solidFill>
              </a:defRPr>
            </a:lvl1pPr>
          </a:lstStyle>
          <a:p>
            <a:pPr>
              <a:defRPr/>
            </a:pPr>
            <a:fld id="{652ACEEB-D545-44AE-BD6D-CCC54DEE95E1}" type="slidenum">
              <a:rPr lang="es-ES" smtClean="0"/>
              <a:pPr>
                <a:defRPr/>
              </a:pPr>
              <a:t>‹#›</a:t>
            </a:fld>
            <a:endParaRPr lang="es-E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Rectangle 3"/>
          <p:cNvSpPr>
            <a:spLocks noGrp="1" noChangeArrowheads="1"/>
          </p:cNvSpPr>
          <p:nvPr>
            <p:ph type="dt" idx="10"/>
          </p:nvPr>
        </p:nvSpPr>
        <p:spPr>
          <a:ln/>
        </p:spPr>
        <p:txBody>
          <a:bodyPr/>
          <a:lstStyle>
            <a:lvl1pPr>
              <a:defRPr/>
            </a:lvl1pPr>
          </a:lstStyle>
          <a:p>
            <a:pPr>
              <a:defRPr/>
            </a:pPr>
            <a:endParaRPr lang="es-ES"/>
          </a:p>
        </p:txBody>
      </p:sp>
      <p:sp>
        <p:nvSpPr>
          <p:cNvPr id="8" name="Rectangle 5"/>
          <p:cNvSpPr>
            <a:spLocks noGrp="1" noChangeArrowheads="1"/>
          </p:cNvSpPr>
          <p:nvPr>
            <p:ph type="sldNum" idx="11"/>
          </p:nvPr>
        </p:nvSpPr>
        <p:spPr>
          <a:ln/>
        </p:spPr>
        <p:txBody>
          <a:bodyPr/>
          <a:lstStyle>
            <a:lvl1pPr>
              <a:defRPr/>
            </a:lvl1pPr>
          </a:lstStyle>
          <a:p>
            <a:pPr>
              <a:defRPr/>
            </a:pPr>
            <a:fld id="{88010FCB-0DE6-4106-9136-D361FAABA7A4}" type="slidenum">
              <a:rPr lang="es-ES"/>
              <a:pPr>
                <a:defRPr/>
              </a:pPr>
              <a:t>‹#›</a:t>
            </a:fld>
            <a:endParaRPr lang="es-E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5"/>
          <p:cNvSpPr>
            <a:spLocks noGrp="1" noChangeArrowheads="1"/>
          </p:cNvSpPr>
          <p:nvPr>
            <p:ph type="sldNum" idx="11"/>
          </p:nvPr>
        </p:nvSpPr>
        <p:spPr>
          <a:ln/>
        </p:spPr>
        <p:txBody>
          <a:bodyPr/>
          <a:lstStyle>
            <a:lvl1pPr>
              <a:defRPr sz="1600">
                <a:solidFill>
                  <a:schemeClr val="tx1"/>
                </a:solidFill>
              </a:defRPr>
            </a:lvl1pPr>
          </a:lstStyle>
          <a:p>
            <a:pPr>
              <a:defRPr/>
            </a:pPr>
            <a:fld id="{06DD1028-9F7A-4334-BE9B-7BC85B139D89}" type="slidenum">
              <a:rPr lang="es-ES" smtClean="0"/>
              <a:pPr>
                <a:defRPr/>
              </a:pPr>
              <a:t>‹#›</a:t>
            </a:fld>
            <a:endParaRPr lang="es-E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p>
        </p:txBody>
      </p:sp>
      <p:sp>
        <p:nvSpPr>
          <p:cNvPr id="3" name="Rectangle 5"/>
          <p:cNvSpPr>
            <a:spLocks noGrp="1" noChangeArrowheads="1"/>
          </p:cNvSpPr>
          <p:nvPr>
            <p:ph type="sldNum" idx="11"/>
          </p:nvPr>
        </p:nvSpPr>
        <p:spPr>
          <a:ln/>
        </p:spPr>
        <p:txBody>
          <a:bodyPr/>
          <a:lstStyle>
            <a:lvl1pPr>
              <a:defRPr sz="1600">
                <a:solidFill>
                  <a:schemeClr val="tx1"/>
                </a:solidFill>
              </a:defRPr>
            </a:lvl1pPr>
          </a:lstStyle>
          <a:p>
            <a:pPr>
              <a:defRPr/>
            </a:pPr>
            <a:fld id="{75D83F81-41B0-43EE-A5CA-FA8C0A5DC049}" type="slidenum">
              <a:rPr lang="es-ES" smtClean="0"/>
              <a:pPr>
                <a:defRPr/>
              </a:pPr>
              <a:t>‹#›</a:t>
            </a:fld>
            <a:endParaRPr lang="es-E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60233F0C-C801-4633-9A97-71F6524C9089}" type="slidenum">
              <a:rPr lang="es-ES"/>
              <a:pPr>
                <a:defRPr/>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5729A297-F8FC-47C1-9A85-FBA8DFC28885}" type="slidenum">
              <a:rPr lang="es-ES"/>
              <a:pPr>
                <a:defRPr/>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Feu clic per editar el format del text del títol</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Feu clic per editar el format del text de l'esquema</a:t>
            </a:r>
          </a:p>
          <a:p>
            <a:pPr lvl="1"/>
            <a:r>
              <a:rPr lang="en-GB" smtClean="0"/>
              <a:t>Segon nivell d'esquema</a:t>
            </a:r>
          </a:p>
          <a:p>
            <a:pPr lvl="2"/>
            <a:r>
              <a:rPr lang="en-GB" smtClean="0"/>
              <a:t>Tercer nivell d'esquema</a:t>
            </a:r>
          </a:p>
          <a:p>
            <a:pPr lvl="3"/>
            <a:r>
              <a:rPr lang="en-GB" smtClean="0"/>
              <a:t>Quart nivell d'esquema</a:t>
            </a:r>
          </a:p>
          <a:p>
            <a:pPr lvl="4"/>
            <a:r>
              <a:rPr lang="en-GB" smtClean="0"/>
              <a:t>Cinquè nivell d'esquema</a:t>
            </a:r>
          </a:p>
          <a:p>
            <a:pPr lvl="4"/>
            <a:r>
              <a:rPr lang="en-GB" smtClean="0"/>
              <a:t>Sisè nivell d'esquema</a:t>
            </a:r>
          </a:p>
          <a:p>
            <a:pPr lvl="4"/>
            <a:r>
              <a:rPr lang="en-GB" smtClean="0"/>
              <a:t>Setè nivell d'esquema</a:t>
            </a:r>
          </a:p>
          <a:p>
            <a:pPr lvl="4"/>
            <a:r>
              <a:rPr lang="en-GB" smtClean="0"/>
              <a:t>Vuitè nivell d'esquema</a:t>
            </a:r>
          </a:p>
          <a:p>
            <a:pPr lvl="4"/>
            <a:r>
              <a:rPr lang="en-GB" smtClean="0"/>
              <a:t>Novè nivell d'esquema</a:t>
            </a:r>
          </a:p>
        </p:txBody>
      </p:sp>
      <p:sp>
        <p:nvSpPr>
          <p:cNvPr id="2"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898989"/>
                </a:solidFill>
              </a:defRPr>
            </a:lvl1pPr>
          </a:lstStyle>
          <a:p>
            <a:pPr>
              <a:defRPr/>
            </a:pPr>
            <a:endParaRPr lang="es-ES"/>
          </a:p>
        </p:txBody>
      </p:sp>
      <p:sp>
        <p:nvSpPr>
          <p:cNvPr id="1028"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pPr>
              <a:defRPr/>
            </a:pPr>
            <a:endParaRPr lang="es-ES"/>
          </a:p>
        </p:txBody>
      </p:sp>
      <p:sp>
        <p:nvSpPr>
          <p:cNvPr id="1029"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smtClean="0">
                <a:solidFill>
                  <a:schemeClr val="tx1"/>
                </a:solidFill>
              </a:defRPr>
            </a:lvl1pPr>
          </a:lstStyle>
          <a:p>
            <a:pPr>
              <a:defRPr/>
            </a:pPr>
            <a:fld id="{42E44337-2371-4FA4-B3D4-71E519CE4950}" type="slidenum">
              <a:rPr lang="es-ES" smtClean="0"/>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12"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microsoft.com/office/2007/relationships/diagramDrawing" Target="../diagrams/drawing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utolearn.barcelonamedia.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hyperlink" Target="http://parles.upf.edu/autolearnTutorKit" TargetMode="External"/><Relationship Id="rId4" Type="http://schemas.openxmlformats.org/officeDocument/2006/relationships/hyperlink" Target="http://parles.upf.edu/autolear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1142984"/>
            <a:ext cx="9144000" cy="1470025"/>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0000"/>
                </a:solidFill>
              </a:rPr>
              <a:t>AutoLearn’s </a:t>
            </a:r>
            <a:r>
              <a:rPr lang="en-US" sz="3600" dirty="0">
                <a:solidFill>
                  <a:srgbClr val="000000"/>
                </a:solidFill>
              </a:rPr>
              <a:t>authoring </a:t>
            </a:r>
            <a:r>
              <a:rPr lang="en-US" sz="3600" dirty="0" smtClean="0">
                <a:solidFill>
                  <a:srgbClr val="000000"/>
                </a:solidFill>
              </a:rPr>
              <a:t>tool</a:t>
            </a:r>
            <a:r>
              <a:rPr lang="en-US" sz="3600" baseline="30000" dirty="0" smtClean="0">
                <a:solidFill>
                  <a:srgbClr val="000000"/>
                </a:solidFill>
              </a:rPr>
              <a:t>€</a:t>
            </a:r>
            <a:r>
              <a:rPr lang="en-US" sz="3600" dirty="0" smtClean="0">
                <a:solidFill>
                  <a:srgbClr val="000000"/>
                </a:solidFill>
              </a:rPr>
              <a:t> </a:t>
            </a:r>
            <a:r>
              <a:rPr lang="en-US" sz="3600" dirty="0">
                <a:solidFill>
                  <a:srgbClr val="000000"/>
                </a:solidFill>
              </a:rPr>
              <a:t/>
            </a:r>
            <a:br>
              <a:rPr lang="en-US" sz="3600" dirty="0">
                <a:solidFill>
                  <a:srgbClr val="000000"/>
                </a:solidFill>
              </a:rPr>
            </a:br>
            <a:r>
              <a:rPr lang="en-US" sz="2800" dirty="0">
                <a:solidFill>
                  <a:srgbClr val="000000"/>
                </a:solidFill>
              </a:rPr>
              <a:t>A piece of cake for </a:t>
            </a:r>
            <a:r>
              <a:rPr lang="en-US" sz="2800" dirty="0" smtClean="0">
                <a:solidFill>
                  <a:srgbClr val="000000"/>
                </a:solidFill>
              </a:rPr>
              <a:t>teachers</a:t>
            </a:r>
          </a:p>
        </p:txBody>
      </p:sp>
      <p:sp>
        <p:nvSpPr>
          <p:cNvPr id="2051" name="Text Box 2"/>
          <p:cNvSpPr txBox="1">
            <a:spLocks noChangeArrowheads="1"/>
          </p:cNvSpPr>
          <p:nvPr/>
        </p:nvSpPr>
        <p:spPr bwMode="auto">
          <a:xfrm>
            <a:off x="285720" y="3643314"/>
            <a:ext cx="8572560" cy="2857520"/>
          </a:xfrm>
          <a:prstGeom prst="rect">
            <a:avLst/>
          </a:prstGeom>
          <a:noFill/>
          <a:ln w="9525">
            <a:noFill/>
            <a:round/>
            <a:headEnd/>
            <a:tailEnd/>
          </a:ln>
        </p:spPr>
        <p:txBody>
          <a:bodyPr/>
          <a:lstStyle/>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dirty="0">
                <a:solidFill>
                  <a:srgbClr val="898989"/>
                </a:solidFill>
              </a:rPr>
              <a:t>Martí </a:t>
            </a:r>
            <a:r>
              <a:rPr lang="ca-ES" sz="2400" dirty="0" smtClean="0">
                <a:solidFill>
                  <a:srgbClr val="898989"/>
                </a:solidFill>
              </a:rPr>
              <a:t>Quixal</a:t>
            </a:r>
          </a:p>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dirty="0" smtClean="0">
                <a:solidFill>
                  <a:srgbClr val="898989"/>
                </a:solidFill>
              </a:rPr>
              <a:t>Fundació Barcelona Media – Universitat Pompeu Fabra</a:t>
            </a:r>
            <a:endParaRPr lang="ca-ES" sz="2400" dirty="0">
              <a:solidFill>
                <a:srgbClr val="898989"/>
              </a:solidFill>
            </a:endParaRP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dirty="0">
              <a:solidFill>
                <a:srgbClr val="898989"/>
              </a:solidFill>
            </a:endParaRP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a:solidFill>
                  <a:srgbClr val="898989"/>
                </a:solidFill>
              </a:rPr>
              <a:t>Co-authors</a:t>
            </a:r>
            <a:r>
              <a:rPr lang="ca-ES" dirty="0">
                <a:solidFill>
                  <a:srgbClr val="898989"/>
                </a:solidFill>
              </a:rPr>
              <a:t>: Susanne Preuß, Beto Boullosa and David </a:t>
            </a:r>
            <a:r>
              <a:rPr lang="ca-ES" dirty="0" err="1">
                <a:solidFill>
                  <a:srgbClr val="898989"/>
                </a:solidFill>
              </a:rPr>
              <a:t>García-Narbona</a:t>
            </a:r>
            <a:endParaRPr lang="ca-ES" dirty="0">
              <a:solidFill>
                <a:srgbClr val="898989"/>
              </a:solidFill>
            </a:endParaRP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dirty="0">
              <a:solidFill>
                <a:srgbClr val="898989"/>
              </a:solidFill>
            </a:endParaRP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a:solidFill>
                  <a:srgbClr val="898989"/>
                </a:solidFill>
              </a:rPr>
              <a:t>Joint</a:t>
            </a:r>
            <a:r>
              <a:rPr lang="ca-ES" dirty="0">
                <a:solidFill>
                  <a:srgbClr val="898989"/>
                </a:solidFill>
              </a:rPr>
              <a:t> </a:t>
            </a:r>
            <a:r>
              <a:rPr lang="ca-ES" dirty="0" err="1">
                <a:solidFill>
                  <a:srgbClr val="898989"/>
                </a:solidFill>
              </a:rPr>
              <a:t>work</a:t>
            </a:r>
            <a:r>
              <a:rPr lang="ca-ES" dirty="0">
                <a:solidFill>
                  <a:srgbClr val="898989"/>
                </a:solidFill>
              </a:rPr>
              <a:t> </a:t>
            </a:r>
            <a:r>
              <a:rPr lang="ca-ES" dirty="0" err="1">
                <a:solidFill>
                  <a:srgbClr val="898989"/>
                </a:solidFill>
              </a:rPr>
              <a:t>with</a:t>
            </a:r>
            <a:r>
              <a:rPr lang="ca-ES" dirty="0">
                <a:solidFill>
                  <a:srgbClr val="898989"/>
                </a:solidFill>
              </a:rPr>
              <a:t> Toni Badia, Mariona Estrada, Raquel Navarro, John Emslie, Alice Foucart, Mike Sharwood Smith, Paul Schmidt, Isin </a:t>
            </a:r>
            <a:r>
              <a:rPr lang="ca-ES" dirty="0" err="1">
                <a:solidFill>
                  <a:srgbClr val="898989"/>
                </a:solidFill>
              </a:rPr>
              <a:t>Bengi-Öner</a:t>
            </a:r>
            <a:r>
              <a:rPr lang="ca-ES" dirty="0">
                <a:solidFill>
                  <a:srgbClr val="898989"/>
                </a:solidFill>
              </a:rPr>
              <a:t> and </a:t>
            </a:r>
            <a:r>
              <a:rPr lang="ca-ES" dirty="0" err="1">
                <a:solidFill>
                  <a:srgbClr val="898989"/>
                </a:solidFill>
              </a:rPr>
              <a:t>Nilgün</a:t>
            </a:r>
            <a:r>
              <a:rPr lang="ca-ES" dirty="0">
                <a:solidFill>
                  <a:srgbClr val="898989"/>
                </a:solidFill>
              </a:rPr>
              <a:t> </a:t>
            </a:r>
            <a:r>
              <a:rPr lang="ca-ES" dirty="0" smtClean="0">
                <a:solidFill>
                  <a:srgbClr val="898989"/>
                </a:solidFill>
              </a:rPr>
              <a:t>Firat</a:t>
            </a: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dirty="0" smtClean="0">
              <a:solidFill>
                <a:srgbClr val="898989"/>
              </a:solidFill>
            </a:endParaRP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898989"/>
                </a:solidFill>
              </a:rPr>
              <a:t>€ Research funded by the Lifelong Learning </a:t>
            </a:r>
            <a:r>
              <a:rPr lang="en-US" dirty="0" err="1" smtClean="0">
                <a:solidFill>
                  <a:srgbClr val="898989"/>
                </a:solidFill>
              </a:rPr>
              <a:t>Programme</a:t>
            </a:r>
            <a:r>
              <a:rPr lang="en-US" dirty="0" smtClean="0">
                <a:solidFill>
                  <a:srgbClr val="898989"/>
                </a:solidFill>
              </a:rPr>
              <a:t> 2007-2013 (2007-3625/001-001)</a:t>
            </a:r>
            <a:endParaRPr lang="ca-ES" dirty="0">
              <a:solidFill>
                <a:srgbClr val="898989"/>
              </a:solidFill>
            </a:endParaRPr>
          </a:p>
        </p:txBody>
      </p:sp>
      <p:sp>
        <p:nvSpPr>
          <p:cNvPr id="4" name="Contenidor de número de diapositiva 3"/>
          <p:cNvSpPr>
            <a:spLocks noGrp="1"/>
          </p:cNvSpPr>
          <p:nvPr>
            <p:ph type="sldNum" idx="11"/>
          </p:nvPr>
        </p:nvSpPr>
        <p:spPr/>
        <p:txBody>
          <a:bodyPr/>
          <a:lstStyle/>
          <a:p>
            <a:fld id="{75D83F81-41B0-43EE-A5CA-FA8C0A5DC049}" type="slidenum">
              <a:rPr lang="es-ES" smtClean="0"/>
              <a:pPr/>
              <a:t>1</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ol 4"/>
          <p:cNvSpPr>
            <a:spLocks noGrp="1"/>
          </p:cNvSpPr>
          <p:nvPr>
            <p:ph type="title"/>
          </p:nvPr>
        </p:nvSpPr>
        <p:spPr/>
        <p:txBody>
          <a:bodyPr/>
          <a:lstStyle/>
          <a:p>
            <a:r>
              <a:rPr lang="ca-ES" dirty="0" smtClean="0"/>
              <a:t>AutoTutor: ICALL for Moodle</a:t>
            </a:r>
            <a:endParaRPr lang="es-ES" dirty="0" smtClean="0"/>
          </a:p>
        </p:txBody>
      </p:sp>
      <p:sp>
        <p:nvSpPr>
          <p:cNvPr id="12291" name="Rectangle 3"/>
          <p:cNvSpPr>
            <a:spLocks noGrp="1" noChangeArrowheads="1"/>
          </p:cNvSpPr>
          <p:nvPr>
            <p:ph idx="1"/>
          </p:nvPr>
        </p:nvSpPr>
        <p:spPr/>
        <p:txBody>
          <a:bodyPr>
            <a:normAutofit fontScale="85000" lnSpcReduction="10000"/>
          </a:bodyPr>
          <a:lstStyle/>
          <a:p>
            <a:pPr>
              <a:buFontTx/>
              <a:buNone/>
            </a:pPr>
            <a:r>
              <a:rPr lang="en-GB" sz="2400" cap="small" dirty="0" smtClean="0">
                <a:ln w="12700">
                  <a:solidFill>
                    <a:schemeClr val="accent2">
                      <a:lumMod val="75000"/>
                    </a:schemeClr>
                  </a:solidFill>
                </a:ln>
              </a:rPr>
              <a:t>Definition</a:t>
            </a:r>
          </a:p>
          <a:p>
            <a:pPr>
              <a:buFont typeface="Arial" pitchFamily="34" charset="0"/>
              <a:buChar char="•"/>
            </a:pPr>
            <a:r>
              <a:rPr lang="en-US" dirty="0" smtClean="0"/>
              <a:t>A web-based software solution to assist non-NLP experts in the creation of language learning materials using NLP-intensive processing techniques</a:t>
            </a:r>
            <a:endParaRPr lang="en-GB" dirty="0" smtClean="0"/>
          </a:p>
          <a:p>
            <a:pPr>
              <a:buFontTx/>
              <a:buNone/>
            </a:pPr>
            <a:r>
              <a:rPr lang="en-GB" sz="2400" cap="small" dirty="0" smtClean="0">
                <a:ln w="12700">
                  <a:solidFill>
                    <a:schemeClr val="accent2">
                      <a:lumMod val="75000"/>
                    </a:schemeClr>
                  </a:solidFill>
                </a:ln>
              </a:rPr>
              <a:t>Teacher perspective</a:t>
            </a:r>
          </a:p>
          <a:p>
            <a:pPr>
              <a:buFont typeface="Arial" pitchFamily="34" charset="0"/>
              <a:buChar char="•"/>
            </a:pPr>
            <a:r>
              <a:rPr lang="en-GB" dirty="0" smtClean="0"/>
              <a:t>A tool to create, manage, and track ICALL activities including (NLP-based) feedback on form/content</a:t>
            </a:r>
          </a:p>
          <a:p>
            <a:pPr>
              <a:buFontTx/>
              <a:buNone/>
            </a:pPr>
            <a:r>
              <a:rPr lang="en-GB" sz="2400" cap="small" dirty="0" smtClean="0">
                <a:ln w="12700">
                  <a:solidFill>
                    <a:schemeClr val="accent2">
                      <a:lumMod val="75000"/>
                    </a:schemeClr>
                  </a:solidFill>
                </a:ln>
              </a:rPr>
              <a:t>Learner perspective</a:t>
            </a:r>
          </a:p>
          <a:p>
            <a:pPr>
              <a:buFont typeface="Arial" pitchFamily="34" charset="0"/>
              <a:buChar char="•"/>
            </a:pPr>
            <a:r>
              <a:rPr lang="en-GB" dirty="0" smtClean="0"/>
              <a:t>To do the exercises and get feedback</a:t>
            </a:r>
          </a:p>
          <a:p>
            <a:pPr>
              <a:buFont typeface="Arial" pitchFamily="34" charset="0"/>
              <a:buChar char="•"/>
            </a:pPr>
            <a:r>
              <a:rPr lang="en-GB" dirty="0" smtClean="0"/>
              <a:t>To track own activity</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10</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2"/>
          <p:cNvGrpSpPr>
            <a:grpSpLocks/>
          </p:cNvGrpSpPr>
          <p:nvPr/>
        </p:nvGrpSpPr>
        <p:grpSpPr bwMode="auto">
          <a:xfrm>
            <a:off x="571500" y="1628799"/>
            <a:ext cx="8072438" cy="5230814"/>
            <a:chOff x="360" y="845"/>
            <a:chExt cx="5085" cy="3295"/>
          </a:xfrm>
        </p:grpSpPr>
        <p:sp>
          <p:nvSpPr>
            <p:cNvPr id="9222" name="Rectangle 3"/>
            <p:cNvSpPr>
              <a:spLocks noChangeArrowheads="1"/>
            </p:cNvSpPr>
            <p:nvPr/>
          </p:nvSpPr>
          <p:spPr bwMode="auto">
            <a:xfrm>
              <a:off x="360" y="1082"/>
              <a:ext cx="5085" cy="3058"/>
            </a:xfrm>
            <a:prstGeom prst="rect">
              <a:avLst/>
            </a:prstGeom>
            <a:noFill/>
            <a:ln w="9525">
              <a:noFill/>
              <a:round/>
              <a:headEnd/>
              <a:tailEnd/>
            </a:ln>
          </p:spPr>
          <p:txBody>
            <a:bodyPr wrap="none" anchor="ctr"/>
            <a:lstStyle/>
            <a:p>
              <a:endParaRPr lang="es-ES"/>
            </a:p>
          </p:txBody>
        </p:sp>
        <p:pic>
          <p:nvPicPr>
            <p:cNvPr id="9223" name="Picture 4"/>
            <p:cNvPicPr>
              <a:picLocks noChangeAspect="1" noChangeArrowheads="1"/>
            </p:cNvPicPr>
            <p:nvPr/>
          </p:nvPicPr>
          <p:blipFill>
            <a:blip r:embed="rId3" cstate="print"/>
            <a:srcRect/>
            <a:stretch>
              <a:fillRect/>
            </a:stretch>
          </p:blipFill>
          <p:spPr bwMode="auto">
            <a:xfrm>
              <a:off x="450" y="845"/>
              <a:ext cx="4842" cy="2844"/>
            </a:xfrm>
            <a:prstGeom prst="rect">
              <a:avLst/>
            </a:prstGeom>
            <a:noFill/>
            <a:ln w="9525">
              <a:noFill/>
              <a:round/>
              <a:headEnd/>
              <a:tailEnd/>
            </a:ln>
          </p:spPr>
        </p:pic>
      </p:grpSp>
      <p:sp>
        <p:nvSpPr>
          <p:cNvPr id="11" name="Títol 10"/>
          <p:cNvSpPr>
            <a:spLocks noGrp="1"/>
          </p:cNvSpPr>
          <p:nvPr>
            <p:ph type="title"/>
          </p:nvPr>
        </p:nvSpPr>
        <p:spPr>
          <a:xfrm>
            <a:off x="142844" y="128588"/>
            <a:ext cx="8786874" cy="1433512"/>
          </a:xfrm>
        </p:spPr>
        <p:txBody>
          <a:bodyPr/>
          <a:lstStyle/>
          <a:p>
            <a:r>
              <a:rPr lang="ca-ES" dirty="0" smtClean="0"/>
              <a:t>AutoTutor: </a:t>
            </a:r>
            <a:r>
              <a:rPr lang="ca-ES" dirty="0" err="1" smtClean="0"/>
              <a:t>architecture</a:t>
            </a:r>
            <a:r>
              <a:rPr lang="ca-ES" dirty="0" smtClean="0"/>
              <a:t> and </a:t>
            </a:r>
            <a:r>
              <a:rPr lang="ca-ES" dirty="0" err="1" smtClean="0"/>
              <a:t>process</a:t>
            </a:r>
            <a:endParaRPr lang="es-ES" dirty="0"/>
          </a:p>
        </p:txBody>
      </p:sp>
      <p:sp>
        <p:nvSpPr>
          <p:cNvPr id="9" name="Contenidor de número de diapositiva 8"/>
          <p:cNvSpPr>
            <a:spLocks noGrp="1"/>
          </p:cNvSpPr>
          <p:nvPr>
            <p:ph type="sldNum" idx="11"/>
          </p:nvPr>
        </p:nvSpPr>
        <p:spPr/>
        <p:txBody>
          <a:bodyPr/>
          <a:lstStyle/>
          <a:p>
            <a:pPr>
              <a:defRPr/>
            </a:pPr>
            <a:fld id="{06DD1028-9F7A-4334-BE9B-7BC85B139D89}" type="slidenum">
              <a:rPr lang="es-ES" smtClean="0"/>
              <a:pPr>
                <a:defRPr/>
              </a:pPr>
              <a:t>11</a:t>
            </a:fld>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ol 4"/>
          <p:cNvSpPr>
            <a:spLocks noGrp="1"/>
          </p:cNvSpPr>
          <p:nvPr>
            <p:ph type="title"/>
          </p:nvPr>
        </p:nvSpPr>
        <p:spPr/>
        <p:txBody>
          <a:bodyPr/>
          <a:lstStyle/>
          <a:p>
            <a:r>
              <a:rPr lang="en-GB" dirty="0" smtClean="0"/>
              <a:t>AutoTutor: functionalities (I)</a:t>
            </a:r>
          </a:p>
        </p:txBody>
      </p:sp>
      <p:pic>
        <p:nvPicPr>
          <p:cNvPr id="13315" name="Contenidor de contingut 7" descr="Capture28-11-2008-16.28.4108-12-2009-16.12.46.jpg"/>
          <p:cNvPicPr>
            <a:picLocks noGrp="1" noChangeAspect="1"/>
          </p:cNvPicPr>
          <p:nvPr>
            <p:ph idx="1"/>
          </p:nvPr>
        </p:nvPicPr>
        <p:blipFill>
          <a:blip r:embed="rId3" cstate="print"/>
          <a:srcRect b="38858"/>
          <a:stretch>
            <a:fillRect/>
          </a:stretch>
        </p:blipFill>
        <p:spPr>
          <a:xfrm>
            <a:off x="214282" y="2285992"/>
            <a:ext cx="8730101" cy="3214710"/>
          </a:xfrm>
        </p:spPr>
      </p:pic>
      <p:sp>
        <p:nvSpPr>
          <p:cNvPr id="4" name="Oval 3"/>
          <p:cNvSpPr/>
          <p:nvPr/>
        </p:nvSpPr>
        <p:spPr bwMode="auto">
          <a:xfrm>
            <a:off x="142844" y="4929198"/>
            <a:ext cx="2643206" cy="500066"/>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1" i="0" u="none" strike="noStrike" cap="none" normalizeH="0" baseline="0" dirty="0" smtClean="0">
              <a:ln>
                <a:noFill/>
              </a:ln>
              <a:solidFill>
                <a:srgbClr val="FF3300"/>
              </a:solidFill>
              <a:effectLst/>
              <a:latin typeface="Calibri" pitchFamily="32" charset="0"/>
              <a:cs typeface="Arial Unicode MS" charset="0"/>
            </a:endParaRPr>
          </a:p>
        </p:txBody>
      </p:sp>
      <p:sp>
        <p:nvSpPr>
          <p:cNvPr id="6" name="Oval 5"/>
          <p:cNvSpPr/>
          <p:nvPr/>
        </p:nvSpPr>
        <p:spPr bwMode="auto">
          <a:xfrm>
            <a:off x="2786050" y="4786322"/>
            <a:ext cx="1357322" cy="785818"/>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b="1" dirty="0" smtClean="0">
              <a:solidFill>
                <a:srgbClr val="FF3300"/>
              </a:solidFill>
            </a:endParaRPr>
          </a:p>
        </p:txBody>
      </p:sp>
      <p:sp>
        <p:nvSpPr>
          <p:cNvPr id="7" name="Oval 6"/>
          <p:cNvSpPr/>
          <p:nvPr/>
        </p:nvSpPr>
        <p:spPr bwMode="auto">
          <a:xfrm>
            <a:off x="4214810" y="4929198"/>
            <a:ext cx="1285884" cy="428628"/>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rgbClr val="FF3300"/>
              </a:solidFill>
              <a:effectLst/>
              <a:latin typeface="Calibri" pitchFamily="32" charset="0"/>
              <a:cs typeface="Arial Unicode MS" charset="0"/>
            </a:endParaRPr>
          </a:p>
        </p:txBody>
      </p:sp>
      <p:sp>
        <p:nvSpPr>
          <p:cNvPr id="8" name="Oval 7"/>
          <p:cNvSpPr/>
          <p:nvPr/>
        </p:nvSpPr>
        <p:spPr bwMode="auto">
          <a:xfrm>
            <a:off x="71406" y="2857496"/>
            <a:ext cx="3500462" cy="428628"/>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10" name="Oval 9"/>
          <p:cNvSpPr/>
          <p:nvPr/>
        </p:nvSpPr>
        <p:spPr bwMode="auto">
          <a:xfrm>
            <a:off x="214282" y="2214554"/>
            <a:ext cx="2571768" cy="428628"/>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12" name="QuadreDeText 11"/>
          <p:cNvSpPr txBox="1"/>
          <p:nvPr/>
        </p:nvSpPr>
        <p:spPr>
          <a:xfrm>
            <a:off x="-32" y="-24"/>
            <a:ext cx="2000264" cy="369332"/>
          </a:xfrm>
          <a:prstGeom prst="rect">
            <a:avLst/>
          </a:prstGeom>
          <a:solidFill>
            <a:schemeClr val="accent2">
              <a:lumMod val="20000"/>
              <a:lumOff val="80000"/>
            </a:schemeClr>
          </a:solidFill>
          <a:ln>
            <a:no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cap="small" dirty="0" smtClean="0">
                <a:ln w="12700">
                  <a:solidFill>
                    <a:schemeClr val="accent2">
                      <a:lumMod val="75000"/>
                    </a:schemeClr>
                  </a:solidFill>
                </a:ln>
              </a:rPr>
              <a:t>Teacher perspective</a:t>
            </a:r>
          </a:p>
        </p:txBody>
      </p:sp>
      <p:sp>
        <p:nvSpPr>
          <p:cNvPr id="13" name="Oval 12"/>
          <p:cNvSpPr/>
          <p:nvPr/>
        </p:nvSpPr>
        <p:spPr bwMode="auto">
          <a:xfrm>
            <a:off x="2786050" y="4786322"/>
            <a:ext cx="1357322" cy="785818"/>
          </a:xfrm>
          <a:prstGeom prst="ellipse">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dirty="0" smtClean="0">
                <a:solidFill>
                  <a:srgbClr val="FF3300"/>
                </a:solidFill>
              </a:rPr>
              <a:t>ERROR MODEL</a:t>
            </a:r>
            <a:endParaRPr lang="es-ES" b="1" dirty="0" smtClean="0">
              <a:solidFill>
                <a:srgbClr val="FF3300"/>
              </a:solidFill>
            </a:endParaRPr>
          </a:p>
        </p:txBody>
      </p:sp>
      <p:sp>
        <p:nvSpPr>
          <p:cNvPr id="14" name="Oval 13"/>
          <p:cNvSpPr/>
          <p:nvPr/>
        </p:nvSpPr>
        <p:spPr bwMode="auto">
          <a:xfrm>
            <a:off x="142844" y="4929198"/>
            <a:ext cx="2643206" cy="500066"/>
          </a:xfrm>
          <a:prstGeom prst="ellipse">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b="1" dirty="0" smtClean="0">
                <a:solidFill>
                  <a:srgbClr val="FF3300"/>
                </a:solidFill>
              </a:rPr>
              <a:t>ANSWER MODEL</a:t>
            </a:r>
            <a:endParaRPr kumimoji="0" lang="es-ES" sz="1800" b="1" i="0" u="none" strike="noStrike" cap="none" normalizeH="0" baseline="0" dirty="0" smtClean="0">
              <a:ln>
                <a:noFill/>
              </a:ln>
              <a:solidFill>
                <a:srgbClr val="FF3300"/>
              </a:solidFill>
              <a:effectLst/>
              <a:latin typeface="Calibri" pitchFamily="32" charset="0"/>
              <a:cs typeface="Arial Unicode MS" charset="0"/>
            </a:endParaRPr>
          </a:p>
        </p:txBody>
      </p:sp>
      <p:sp>
        <p:nvSpPr>
          <p:cNvPr id="15" name="Contenidor de número de diapositiva 14"/>
          <p:cNvSpPr>
            <a:spLocks noGrp="1"/>
          </p:cNvSpPr>
          <p:nvPr>
            <p:ph type="sldNum" idx="11"/>
          </p:nvPr>
        </p:nvSpPr>
        <p:spPr/>
        <p:txBody>
          <a:bodyPr/>
          <a:lstStyle/>
          <a:p>
            <a:pPr>
              <a:defRPr/>
            </a:pPr>
            <a:fld id="{719B1CE8-B757-4852-A08F-ECA69AAA219E}" type="slidenum">
              <a:rPr lang="es-ES" smtClean="0"/>
              <a:pPr>
                <a:defRPr/>
              </a:pPr>
              <a:t>12</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3"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xit" presetSubtype="4" fill="hold" grpId="1" nodeType="withEffect">
                                  <p:stCondLst>
                                    <p:cond delay="0"/>
                                  </p:stCondLst>
                                  <p:childTnLst>
                                    <p:anim calcmode="lin" valueType="num">
                                      <p:cBhvr additive="base">
                                        <p:cTn id="54" dur="500"/>
                                        <p:tgtEl>
                                          <p:spTgt spid="6"/>
                                        </p:tgtEl>
                                        <p:attrNameLst>
                                          <p:attrName>ppt_x</p:attrName>
                                        </p:attrNameLst>
                                      </p:cBhvr>
                                      <p:tavLst>
                                        <p:tav tm="0">
                                          <p:val>
                                            <p:strVal val="ppt_x"/>
                                          </p:val>
                                        </p:tav>
                                        <p:tav tm="100000">
                                          <p:val>
                                            <p:strVal val="ppt_x"/>
                                          </p:val>
                                        </p:tav>
                                      </p:tavLst>
                                    </p:anim>
                                    <p:anim calcmode="lin" valueType="num">
                                      <p:cBhvr additive="base">
                                        <p:cTn id="55" dur="500"/>
                                        <p:tgtEl>
                                          <p:spTgt spid="6"/>
                                        </p:tgtEl>
                                        <p:attrNameLst>
                                          <p:attrName>ppt_y</p:attrName>
                                        </p:attrNameLst>
                                      </p:cBhvr>
                                      <p:tavLst>
                                        <p:tav tm="0">
                                          <p:val>
                                            <p:strVal val="ppt_y"/>
                                          </p:val>
                                        </p:tav>
                                        <p:tav tm="100000">
                                          <p:val>
                                            <p:strVal val="1+ppt_h/2"/>
                                          </p:val>
                                        </p:tav>
                                      </p:tavLst>
                                    </p:anim>
                                    <p:set>
                                      <p:cBhvr>
                                        <p:cTn id="56" dur="1" fill="hold">
                                          <p:stCondLst>
                                            <p:cond delay="499"/>
                                          </p:stCondLst>
                                        </p:cTn>
                                        <p:tgtEl>
                                          <p:spTgt spid="6"/>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13"/>
                                        </p:tgtEl>
                                        <p:attrNameLst>
                                          <p:attrName>ppt_x</p:attrName>
                                        </p:attrNameLst>
                                      </p:cBhvr>
                                      <p:tavLst>
                                        <p:tav tm="0">
                                          <p:val>
                                            <p:strVal val="ppt_x"/>
                                          </p:val>
                                        </p:tav>
                                        <p:tav tm="100000">
                                          <p:val>
                                            <p:strVal val="ppt_x"/>
                                          </p:val>
                                        </p:tav>
                                      </p:tavLst>
                                    </p:anim>
                                    <p:anim calcmode="lin" valueType="num">
                                      <p:cBhvr additive="base">
                                        <p:cTn id="59" dur="500"/>
                                        <p:tgtEl>
                                          <p:spTgt spid="13"/>
                                        </p:tgtEl>
                                        <p:attrNameLst>
                                          <p:attrName>ppt_y</p:attrName>
                                        </p:attrNameLst>
                                      </p:cBhvr>
                                      <p:tavLst>
                                        <p:tav tm="0">
                                          <p:val>
                                            <p:strVal val="ppt_y"/>
                                          </p:val>
                                        </p:tav>
                                        <p:tav tm="100000">
                                          <p:val>
                                            <p:strVal val="1+ppt_h/2"/>
                                          </p:val>
                                        </p:tav>
                                      </p:tavLst>
                                    </p:anim>
                                    <p:set>
                                      <p:cBhvr>
                                        <p:cTn id="60" dur="1" fill="hold">
                                          <p:stCondLst>
                                            <p:cond delay="499"/>
                                          </p:stCondLst>
                                        </p:cTn>
                                        <p:tgtEl>
                                          <p:spTgt spid="13"/>
                                        </p:tgtEl>
                                        <p:attrNameLst>
                                          <p:attrName>style.visibility</p:attrName>
                                        </p:attrNameLst>
                                      </p:cBhvr>
                                      <p:to>
                                        <p:strVal val="hidden"/>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1" nodeType="clickEffect">
                                  <p:stCondLst>
                                    <p:cond delay="0"/>
                                  </p:stCondLst>
                                  <p:childTnLst>
                                    <p:anim calcmode="lin" valueType="num">
                                      <p:cBhvr additive="base">
                                        <p:cTn id="67" dur="500"/>
                                        <p:tgtEl>
                                          <p:spTgt spid="7"/>
                                        </p:tgtEl>
                                        <p:attrNameLst>
                                          <p:attrName>ppt_x</p:attrName>
                                        </p:attrNameLst>
                                      </p:cBhvr>
                                      <p:tavLst>
                                        <p:tav tm="0">
                                          <p:val>
                                            <p:strVal val="ppt_x"/>
                                          </p:val>
                                        </p:tav>
                                        <p:tav tm="100000">
                                          <p:val>
                                            <p:strVal val="ppt_x"/>
                                          </p:val>
                                        </p:tav>
                                      </p:tavLst>
                                    </p:anim>
                                    <p:anim calcmode="lin" valueType="num">
                                      <p:cBhvr additive="base">
                                        <p:cTn id="68" dur="500"/>
                                        <p:tgtEl>
                                          <p:spTgt spid="7"/>
                                        </p:tgtEl>
                                        <p:attrNameLst>
                                          <p:attrName>ppt_y</p:attrName>
                                        </p:attrNameLst>
                                      </p:cBhvr>
                                      <p:tavLst>
                                        <p:tav tm="0">
                                          <p:val>
                                            <p:strVal val="ppt_y"/>
                                          </p:val>
                                        </p:tav>
                                        <p:tav tm="100000">
                                          <p:val>
                                            <p:strVal val="1+ppt_h/2"/>
                                          </p:val>
                                        </p:tav>
                                      </p:tavLst>
                                    </p:anim>
                                    <p:set>
                                      <p:cBhvr>
                                        <p:cTn id="69" dur="1" fill="hold">
                                          <p:stCondLst>
                                            <p:cond delay="499"/>
                                          </p:stCondLst>
                                        </p:cTn>
                                        <p:tgtEl>
                                          <p:spTgt spid="7"/>
                                        </p:tgtEl>
                                        <p:attrNameLst>
                                          <p:attrName>style.visibility</p:attrName>
                                        </p:attrNameLst>
                                      </p:cBhvr>
                                      <p:to>
                                        <p:strVal val="hidden"/>
                                      </p:to>
                                    </p:set>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10" grpId="0" animBg="1"/>
      <p:bldP spid="13" grpId="0" animBg="1"/>
      <p:bldP spid="13" grpId="1" animBg="1"/>
      <p:bldP spid="13" grpId="3" animBg="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ol 4"/>
          <p:cNvSpPr>
            <a:spLocks noGrp="1"/>
          </p:cNvSpPr>
          <p:nvPr>
            <p:ph type="title"/>
          </p:nvPr>
        </p:nvSpPr>
        <p:spPr/>
        <p:txBody>
          <a:bodyPr/>
          <a:lstStyle/>
          <a:p>
            <a:r>
              <a:rPr lang="en-GB" dirty="0" smtClean="0"/>
              <a:t>AutoTutor: functionalities (II)</a:t>
            </a:r>
            <a:endParaRPr lang="es-ES" dirty="0" smtClean="0"/>
          </a:p>
        </p:txBody>
      </p:sp>
      <p:pic>
        <p:nvPicPr>
          <p:cNvPr id="15363" name="Contenidor de contingut 12" descr="Capture28-11-2008-16.28.4108-12-2009-16.09.18.jpg"/>
          <p:cNvPicPr>
            <a:picLocks noGrp="1" noChangeAspect="1"/>
          </p:cNvPicPr>
          <p:nvPr>
            <p:ph idx="1"/>
          </p:nvPr>
        </p:nvPicPr>
        <p:blipFill>
          <a:blip r:embed="rId3" cstate="print"/>
          <a:srcRect/>
          <a:stretch>
            <a:fillRect/>
          </a:stretch>
        </p:blipFill>
        <p:spPr>
          <a:xfrm>
            <a:off x="685800" y="4389427"/>
            <a:ext cx="7772400" cy="712787"/>
          </a:xfrm>
        </p:spPr>
      </p:pic>
      <p:pic>
        <p:nvPicPr>
          <p:cNvPr id="15364" name="Contenidor de contingut 8" descr="Capture28-11-2008-16.28.4108-12-2009-16.08.49.jpg"/>
          <p:cNvPicPr>
            <a:picLocks noChangeAspect="1"/>
          </p:cNvPicPr>
          <p:nvPr/>
        </p:nvPicPr>
        <p:blipFill>
          <a:blip r:embed="rId4" cstate="print"/>
          <a:srcRect b="73872"/>
          <a:stretch>
            <a:fillRect/>
          </a:stretch>
        </p:blipFill>
        <p:spPr bwMode="auto">
          <a:xfrm>
            <a:off x="685800" y="1857364"/>
            <a:ext cx="7772400" cy="1174750"/>
          </a:xfrm>
          <a:prstGeom prst="rect">
            <a:avLst/>
          </a:prstGeom>
          <a:noFill/>
          <a:ln w="9525">
            <a:noFill/>
            <a:miter lim="800000"/>
            <a:headEnd/>
            <a:tailEnd/>
          </a:ln>
        </p:spPr>
      </p:pic>
      <p:pic>
        <p:nvPicPr>
          <p:cNvPr id="15365" name="Contenidor de contingut 8" descr="Capture28-11-2008-16.28.4108-12-2009-16.08.49.jpg"/>
          <p:cNvPicPr>
            <a:picLocks noChangeAspect="1"/>
          </p:cNvPicPr>
          <p:nvPr/>
        </p:nvPicPr>
        <p:blipFill>
          <a:blip r:embed="rId4" cstate="print"/>
          <a:srcRect t="81494"/>
          <a:stretch>
            <a:fillRect/>
          </a:stretch>
        </p:blipFill>
        <p:spPr bwMode="auto">
          <a:xfrm>
            <a:off x="728663" y="3271827"/>
            <a:ext cx="7772400" cy="831850"/>
          </a:xfrm>
          <a:prstGeom prst="rect">
            <a:avLst/>
          </a:prstGeom>
          <a:noFill/>
          <a:ln w="9525">
            <a:noFill/>
            <a:miter lim="800000"/>
            <a:headEnd/>
            <a:tailEnd/>
          </a:ln>
        </p:spPr>
      </p:pic>
      <p:sp>
        <p:nvSpPr>
          <p:cNvPr id="6" name="QuadreDeText 5"/>
          <p:cNvSpPr txBox="1"/>
          <p:nvPr/>
        </p:nvSpPr>
        <p:spPr>
          <a:xfrm>
            <a:off x="-32" y="-24"/>
            <a:ext cx="2000264" cy="369332"/>
          </a:xfrm>
          <a:prstGeom prst="rect">
            <a:avLst/>
          </a:prstGeom>
          <a:solidFill>
            <a:schemeClr val="accent2">
              <a:lumMod val="20000"/>
              <a:lumOff val="80000"/>
            </a:schemeClr>
          </a:solidFill>
          <a:ln>
            <a:no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cap="small" dirty="0" smtClean="0">
                <a:ln w="12700">
                  <a:solidFill>
                    <a:schemeClr val="accent2">
                      <a:lumMod val="75000"/>
                    </a:schemeClr>
                  </a:solidFill>
                </a:ln>
              </a:rPr>
              <a:t>Teacher perspective</a:t>
            </a:r>
          </a:p>
        </p:txBody>
      </p:sp>
      <p:sp>
        <p:nvSpPr>
          <p:cNvPr id="7" name="Contenidor de número de diapositiva 6"/>
          <p:cNvSpPr>
            <a:spLocks noGrp="1"/>
          </p:cNvSpPr>
          <p:nvPr>
            <p:ph type="sldNum" idx="11"/>
          </p:nvPr>
        </p:nvSpPr>
        <p:spPr/>
        <p:txBody>
          <a:bodyPr/>
          <a:lstStyle/>
          <a:p>
            <a:pPr>
              <a:defRPr/>
            </a:pPr>
            <a:fld id="{719B1CE8-B757-4852-A08F-ECA69AAA219E}" type="slidenum">
              <a:rPr lang="es-ES" smtClean="0"/>
              <a:pPr>
                <a:defRPr/>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ol 4"/>
          <p:cNvSpPr>
            <a:spLocks noGrp="1"/>
          </p:cNvSpPr>
          <p:nvPr>
            <p:ph type="title"/>
          </p:nvPr>
        </p:nvSpPr>
        <p:spPr/>
        <p:txBody>
          <a:bodyPr/>
          <a:lstStyle/>
          <a:p>
            <a:r>
              <a:rPr lang="en-GB" dirty="0" smtClean="0"/>
              <a:t>AutoTutor: functionalities (III)</a:t>
            </a:r>
          </a:p>
        </p:txBody>
      </p:sp>
      <p:sp>
        <p:nvSpPr>
          <p:cNvPr id="5" name="Contenidor de número de diapositiva 4"/>
          <p:cNvSpPr>
            <a:spLocks noGrp="1"/>
          </p:cNvSpPr>
          <p:nvPr>
            <p:ph type="sldNum" idx="11"/>
          </p:nvPr>
        </p:nvSpPr>
        <p:spPr/>
        <p:txBody>
          <a:bodyPr/>
          <a:lstStyle/>
          <a:p>
            <a:pPr>
              <a:defRPr/>
            </a:pPr>
            <a:fld id="{719B1CE8-B757-4852-A08F-ECA69AAA219E}" type="slidenum">
              <a:rPr lang="es-ES" smtClean="0"/>
              <a:pPr>
                <a:defRPr/>
              </a:pPr>
              <a:t>14</a:t>
            </a:fld>
            <a:endParaRPr lang="es-ES"/>
          </a:p>
        </p:txBody>
      </p:sp>
      <p:sp>
        <p:nvSpPr>
          <p:cNvPr id="7" name="QuadreDeText 6"/>
          <p:cNvSpPr txBox="1"/>
          <p:nvPr/>
        </p:nvSpPr>
        <p:spPr>
          <a:xfrm>
            <a:off x="-32" y="-24"/>
            <a:ext cx="2000264" cy="369332"/>
          </a:xfrm>
          <a:prstGeom prst="rect">
            <a:avLst/>
          </a:prstGeom>
          <a:solidFill>
            <a:schemeClr val="accent2">
              <a:lumMod val="20000"/>
              <a:lumOff val="80000"/>
            </a:schemeClr>
          </a:solidFill>
          <a:ln>
            <a:no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cap="small" dirty="0" smtClean="0">
                <a:ln w="12700">
                  <a:solidFill>
                    <a:schemeClr val="accent2">
                      <a:lumMod val="75000"/>
                    </a:schemeClr>
                  </a:solidFill>
                </a:ln>
              </a:rPr>
              <a:t>Teacher perspective</a:t>
            </a:r>
          </a:p>
        </p:txBody>
      </p:sp>
      <p:pic>
        <p:nvPicPr>
          <p:cNvPr id="6" name="Imatge 6" descr="Capture28-11-2008-16.28.4109-12-2009-9.46.57.jpg"/>
          <p:cNvPicPr>
            <a:picLocks noChangeAspect="1"/>
          </p:cNvPicPr>
          <p:nvPr/>
        </p:nvPicPr>
        <p:blipFill>
          <a:blip r:embed="rId3" cstate="print"/>
          <a:srcRect/>
          <a:stretch>
            <a:fillRect/>
          </a:stretch>
        </p:blipFill>
        <p:spPr bwMode="auto">
          <a:xfrm>
            <a:off x="638175" y="2633663"/>
            <a:ext cx="7867650" cy="1590675"/>
          </a:xfrm>
          <a:prstGeom prst="rect">
            <a:avLst/>
          </a:prstGeom>
          <a:noFill/>
          <a:ln w="9525">
            <a:noFill/>
            <a:miter lim="800000"/>
            <a:headEnd/>
            <a:tailEnd/>
          </a:ln>
        </p:spPr>
      </p:pic>
      <p:grpSp>
        <p:nvGrpSpPr>
          <p:cNvPr id="9" name="Agrupa 8"/>
          <p:cNvGrpSpPr/>
          <p:nvPr/>
        </p:nvGrpSpPr>
        <p:grpSpPr>
          <a:xfrm>
            <a:off x="-32" y="1571612"/>
            <a:ext cx="9144032" cy="3145829"/>
            <a:chOff x="-32" y="1571612"/>
            <a:chExt cx="9144032" cy="3145829"/>
          </a:xfrm>
        </p:grpSpPr>
        <p:pic>
          <p:nvPicPr>
            <p:cNvPr id="13" name="Imatge 12" descr="Capture28-11-2008-16.28.4103-06-2010-20.26.11.jpg"/>
            <p:cNvPicPr>
              <a:picLocks noChangeAspect="1"/>
            </p:cNvPicPr>
            <p:nvPr/>
          </p:nvPicPr>
          <p:blipFill>
            <a:blip r:embed="rId4" cstate="print"/>
            <a:stretch>
              <a:fillRect/>
            </a:stretch>
          </p:blipFill>
          <p:spPr>
            <a:xfrm>
              <a:off x="0" y="1571612"/>
              <a:ext cx="9144000" cy="3145829"/>
            </a:xfrm>
            <a:prstGeom prst="rect">
              <a:avLst/>
            </a:prstGeom>
          </p:spPr>
        </p:pic>
        <p:sp>
          <p:nvSpPr>
            <p:cNvPr id="8" name="Rectangle arrodonit 7"/>
            <p:cNvSpPr/>
            <p:nvPr/>
          </p:nvSpPr>
          <p:spPr bwMode="auto">
            <a:xfrm>
              <a:off x="-32" y="2285992"/>
              <a:ext cx="642910" cy="428628"/>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grpSp>
      <p:grpSp>
        <p:nvGrpSpPr>
          <p:cNvPr id="16" name="Agrupa 15"/>
          <p:cNvGrpSpPr/>
          <p:nvPr/>
        </p:nvGrpSpPr>
        <p:grpSpPr>
          <a:xfrm>
            <a:off x="714348" y="1145746"/>
            <a:ext cx="7429552" cy="5640840"/>
            <a:chOff x="714348" y="1145746"/>
            <a:chExt cx="7429552" cy="5640840"/>
          </a:xfrm>
        </p:grpSpPr>
        <p:pic>
          <p:nvPicPr>
            <p:cNvPr id="17" name="Imatge 16" descr="Capture28-11-2008-16.28.4103-06-2010-20.26.11.jpg"/>
            <p:cNvPicPr>
              <a:picLocks noChangeAspect="1"/>
            </p:cNvPicPr>
            <p:nvPr/>
          </p:nvPicPr>
          <p:blipFill>
            <a:blip r:embed="rId4" cstate="print"/>
            <a:srcRect r="54688"/>
            <a:stretch>
              <a:fillRect/>
            </a:stretch>
          </p:blipFill>
          <p:spPr>
            <a:xfrm>
              <a:off x="714348" y="1145746"/>
              <a:ext cx="7429552" cy="5640840"/>
            </a:xfrm>
            <a:prstGeom prst="rect">
              <a:avLst/>
            </a:prstGeom>
          </p:spPr>
        </p:pic>
        <p:sp>
          <p:nvSpPr>
            <p:cNvPr id="18" name="Rectangle arrodonit 17"/>
            <p:cNvSpPr/>
            <p:nvPr/>
          </p:nvSpPr>
          <p:spPr bwMode="auto">
            <a:xfrm>
              <a:off x="857256" y="2428868"/>
              <a:ext cx="1071538" cy="857256"/>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grpSp>
      <p:pic>
        <p:nvPicPr>
          <p:cNvPr id="19" name="Imatge 18" descr="Capture28-11-2008-16.28.4103-06-2010-20.26.11.jpg"/>
          <p:cNvPicPr>
            <a:picLocks noChangeAspect="1"/>
          </p:cNvPicPr>
          <p:nvPr/>
        </p:nvPicPr>
        <p:blipFill>
          <a:blip r:embed="rId4" cstate="print"/>
          <a:srcRect l="44531" t="11432"/>
          <a:stretch>
            <a:fillRect/>
          </a:stretch>
        </p:blipFill>
        <p:spPr>
          <a:xfrm>
            <a:off x="-32" y="1142984"/>
            <a:ext cx="9103346" cy="50006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9"/>
                                        </p:tgtEl>
                                        <p:attrNameLst>
                                          <p:attrName>style.opacity</p:attrName>
                                        </p:attrNameLst>
                                      </p:cBhvr>
                                      <p:to>
                                        <p:strVal val="0.5"/>
                                      </p:to>
                                    </p:set>
                                    <p:animEffect filter="image" prLst="opacity: 0.5">
                                      <p:cBhvr rctx="IE">
                                        <p:cTn id="11" dur="indefinite"/>
                                        <p:tgtEl>
                                          <p:spTgt spid="9"/>
                                        </p:tgtEl>
                                      </p:cBhvr>
                                    </p:animEffec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ol 4"/>
          <p:cNvSpPr>
            <a:spLocks noGrp="1"/>
          </p:cNvSpPr>
          <p:nvPr>
            <p:ph type="title"/>
          </p:nvPr>
        </p:nvSpPr>
        <p:spPr/>
        <p:txBody>
          <a:bodyPr/>
          <a:lstStyle/>
          <a:p>
            <a:r>
              <a:rPr lang="en-GB" dirty="0" smtClean="0"/>
              <a:t>AutoTutor: doing activities</a:t>
            </a:r>
          </a:p>
        </p:txBody>
      </p:sp>
      <p:pic>
        <p:nvPicPr>
          <p:cNvPr id="14339" name="Contenidor de contingut 6" descr="Capture28-11-2008-16.28.4108-12-2009-16.06.53.jpg"/>
          <p:cNvPicPr>
            <a:picLocks noGrp="1" noChangeAspect="1"/>
          </p:cNvPicPr>
          <p:nvPr>
            <p:ph idx="1"/>
          </p:nvPr>
        </p:nvPicPr>
        <p:blipFill>
          <a:blip r:embed="rId3" cstate="print"/>
          <a:srcRect/>
          <a:stretch>
            <a:fillRect/>
          </a:stretch>
        </p:blipFill>
        <p:spPr>
          <a:xfrm>
            <a:off x="354043" y="1524018"/>
            <a:ext cx="8504237" cy="4476750"/>
          </a:xfrm>
        </p:spPr>
      </p:pic>
      <p:sp>
        <p:nvSpPr>
          <p:cNvPr id="4" name="Oval 3"/>
          <p:cNvSpPr/>
          <p:nvPr/>
        </p:nvSpPr>
        <p:spPr bwMode="auto">
          <a:xfrm>
            <a:off x="4643438" y="3929066"/>
            <a:ext cx="1714512" cy="428628"/>
          </a:xfrm>
          <a:prstGeom prst="ellipse">
            <a:avLst/>
          </a:prstGeom>
          <a:no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5" name="Oval 4"/>
          <p:cNvSpPr/>
          <p:nvPr/>
        </p:nvSpPr>
        <p:spPr bwMode="auto">
          <a:xfrm>
            <a:off x="4643438" y="5500702"/>
            <a:ext cx="1714512" cy="428628"/>
          </a:xfrm>
          <a:prstGeom prst="ellipse">
            <a:avLst/>
          </a:prstGeom>
          <a:no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6" name="QuadreDeText 5"/>
          <p:cNvSpPr txBox="1"/>
          <p:nvPr/>
        </p:nvSpPr>
        <p:spPr>
          <a:xfrm>
            <a:off x="-32" y="-24"/>
            <a:ext cx="2000264" cy="369332"/>
          </a:xfrm>
          <a:prstGeom prst="rect">
            <a:avLst/>
          </a:prstGeom>
          <a:solidFill>
            <a:schemeClr val="accent2">
              <a:lumMod val="20000"/>
              <a:lumOff val="80000"/>
            </a:schemeClr>
          </a:solidFill>
          <a:ln>
            <a:no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cap="small" dirty="0" smtClean="0">
                <a:ln w="12700">
                  <a:solidFill>
                    <a:schemeClr val="accent2">
                      <a:lumMod val="75000"/>
                    </a:schemeClr>
                  </a:solidFill>
                </a:ln>
              </a:rPr>
              <a:t>Learner perspective</a:t>
            </a:r>
          </a:p>
        </p:txBody>
      </p:sp>
      <p:sp>
        <p:nvSpPr>
          <p:cNvPr id="7" name="Contenidor de número de diapositiva 6"/>
          <p:cNvSpPr>
            <a:spLocks noGrp="1"/>
          </p:cNvSpPr>
          <p:nvPr>
            <p:ph type="sldNum" idx="11"/>
          </p:nvPr>
        </p:nvSpPr>
        <p:spPr/>
        <p:txBody>
          <a:bodyPr/>
          <a:lstStyle/>
          <a:p>
            <a:pPr>
              <a:defRPr/>
            </a:pPr>
            <a:fld id="{719B1CE8-B757-4852-A08F-ECA69AAA219E}" type="slidenum">
              <a:rPr lang="es-ES" smtClean="0"/>
              <a:pPr>
                <a:defRPr/>
              </a:pPr>
              <a:t>15</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ca-ES" dirty="0" smtClean="0"/>
              <a:t>AutoTutor: </a:t>
            </a:r>
            <a:r>
              <a:rPr lang="ca-ES" dirty="0" err="1" smtClean="0"/>
              <a:t>immediate</a:t>
            </a:r>
            <a:r>
              <a:rPr lang="ca-ES" dirty="0" smtClean="0"/>
              <a:t> feedback</a:t>
            </a:r>
            <a:endParaRPr lang="es-ES" dirty="0" smtClean="0"/>
          </a:p>
        </p:txBody>
      </p:sp>
      <p:sp>
        <p:nvSpPr>
          <p:cNvPr id="6" name="QuadreDeText 5"/>
          <p:cNvSpPr txBox="1"/>
          <p:nvPr/>
        </p:nvSpPr>
        <p:spPr>
          <a:xfrm>
            <a:off x="-32" y="-24"/>
            <a:ext cx="2000264" cy="369332"/>
          </a:xfrm>
          <a:prstGeom prst="rect">
            <a:avLst/>
          </a:prstGeom>
          <a:solidFill>
            <a:schemeClr val="accent2">
              <a:lumMod val="20000"/>
              <a:lumOff val="80000"/>
            </a:schemeClr>
          </a:solidFill>
          <a:ln>
            <a:no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cap="small" dirty="0" smtClean="0">
                <a:ln w="12700">
                  <a:solidFill>
                    <a:schemeClr val="accent2">
                      <a:lumMod val="75000"/>
                    </a:schemeClr>
                  </a:solidFill>
                </a:ln>
              </a:rPr>
              <a:t>Learner perspective</a:t>
            </a:r>
          </a:p>
        </p:txBody>
      </p:sp>
      <p:sp>
        <p:nvSpPr>
          <p:cNvPr id="7" name="Contenidor de número de diapositiva 6"/>
          <p:cNvSpPr>
            <a:spLocks noGrp="1"/>
          </p:cNvSpPr>
          <p:nvPr>
            <p:ph type="sldNum" idx="11"/>
          </p:nvPr>
        </p:nvSpPr>
        <p:spPr/>
        <p:txBody>
          <a:bodyPr/>
          <a:lstStyle/>
          <a:p>
            <a:pPr>
              <a:defRPr/>
            </a:pPr>
            <a:fld id="{652ACEEB-D545-44AE-BD6D-CCC54DEE95E1}" type="slidenum">
              <a:rPr lang="es-ES" smtClean="0"/>
              <a:pPr>
                <a:defRPr/>
              </a:pPr>
              <a:t>16</a:t>
            </a:fld>
            <a:endParaRPr lang="es-ES"/>
          </a:p>
        </p:txBody>
      </p:sp>
      <p:pic>
        <p:nvPicPr>
          <p:cNvPr id="9" name="Contenidor de contingut 8" descr="Capture28-11-2008-16.28.4105-06-2010-17.46.59.jpg"/>
          <p:cNvPicPr>
            <a:picLocks noGrp="1" noChangeAspect="1"/>
          </p:cNvPicPr>
          <p:nvPr>
            <p:ph sz="half" idx="1"/>
          </p:nvPr>
        </p:nvPicPr>
        <p:blipFill>
          <a:blip r:embed="rId3" cstate="print"/>
          <a:stretch>
            <a:fillRect/>
          </a:stretch>
        </p:blipFill>
        <p:spPr>
          <a:xfrm>
            <a:off x="214282" y="1500174"/>
            <a:ext cx="8543956" cy="3260813"/>
          </a:xfrm>
        </p:spPr>
      </p:pic>
      <p:pic>
        <p:nvPicPr>
          <p:cNvPr id="14" name="Contenidor de contingut 11" descr="Capture28-11-2008-16.28.4126-05-2010-17.03.47.jpg"/>
          <p:cNvPicPr>
            <a:picLocks noChangeAspect="1"/>
          </p:cNvPicPr>
          <p:nvPr/>
        </p:nvPicPr>
        <p:blipFill>
          <a:blip r:embed="rId4" cstate="print"/>
          <a:stretch>
            <a:fillRect/>
          </a:stretch>
        </p:blipFill>
        <p:spPr bwMode="auto">
          <a:xfrm>
            <a:off x="0" y="1857364"/>
            <a:ext cx="8715404" cy="2966947"/>
          </a:xfrm>
          <a:prstGeom prst="rect">
            <a:avLst/>
          </a:prstGeom>
          <a:noFill/>
          <a:ln w="9525">
            <a:noFill/>
            <a:round/>
            <a:headEnd/>
            <a:tailEnd/>
          </a:ln>
        </p:spPr>
      </p:pic>
      <p:pic>
        <p:nvPicPr>
          <p:cNvPr id="15" name="Imatge 14" descr="Capture28-11-2008-16.28.4105-06-2010-17.47.51.jpg"/>
          <p:cNvPicPr>
            <a:picLocks noChangeAspect="1"/>
          </p:cNvPicPr>
          <p:nvPr/>
        </p:nvPicPr>
        <p:blipFill>
          <a:blip r:embed="rId5" cstate="print"/>
          <a:stretch>
            <a:fillRect/>
          </a:stretch>
        </p:blipFill>
        <p:spPr>
          <a:xfrm>
            <a:off x="143923" y="2409825"/>
            <a:ext cx="8714357" cy="33766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arrodonit 8"/>
          <p:cNvSpPr/>
          <p:nvPr/>
        </p:nvSpPr>
        <p:spPr bwMode="auto">
          <a:xfrm>
            <a:off x="428596" y="4643446"/>
            <a:ext cx="8358246" cy="1714512"/>
          </a:xfrm>
          <a:prstGeom prst="round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r>
              <a:rPr lang="ca-ES" sz="2000" b="1" cap="small" dirty="0" err="1" smtClean="0">
                <a:solidFill>
                  <a:schemeClr val="dk1"/>
                </a:solidFill>
                <a:latin typeface="+mn-lt"/>
                <a:cs typeface="+mn-cs"/>
              </a:rPr>
              <a:t>Step</a:t>
            </a:r>
            <a:r>
              <a:rPr lang="ca-ES" sz="2000" b="1" cap="small" dirty="0" smtClean="0">
                <a:solidFill>
                  <a:schemeClr val="dk1"/>
                </a:solidFill>
                <a:latin typeface="+mn-lt"/>
                <a:cs typeface="+mn-cs"/>
              </a:rPr>
              <a:t> </a:t>
            </a:r>
            <a:r>
              <a:rPr lang="ca-ES" sz="2000" b="1" cap="small" dirty="0" err="1" smtClean="0">
                <a:solidFill>
                  <a:schemeClr val="dk1"/>
                </a:solidFill>
                <a:latin typeface="+mn-lt"/>
                <a:cs typeface="+mn-cs"/>
              </a:rPr>
              <a:t>two</a:t>
            </a:r>
            <a:r>
              <a:rPr lang="ca-ES" sz="2000" b="1" cap="small" dirty="0" smtClean="0">
                <a:solidFill>
                  <a:schemeClr val="dk1"/>
                </a:solidFill>
                <a:latin typeface="+mn-lt"/>
                <a:cs typeface="+mn-cs"/>
              </a:rPr>
              <a:t>: </a:t>
            </a:r>
            <a:r>
              <a:rPr lang="ca-ES" sz="2000" b="1" cap="small" dirty="0" err="1" smtClean="0">
                <a:solidFill>
                  <a:schemeClr val="dk1"/>
                </a:solidFill>
                <a:latin typeface="+mn-lt"/>
                <a:cs typeface="+mn-cs"/>
              </a:rPr>
              <a:t>specific</a:t>
            </a:r>
            <a:r>
              <a:rPr lang="ca-ES" sz="2000" b="1" cap="small" dirty="0" smtClean="0">
                <a:solidFill>
                  <a:schemeClr val="dk1"/>
                </a:solidFill>
                <a:latin typeface="+mn-lt"/>
                <a:cs typeface="+mn-cs"/>
              </a:rPr>
              <a:t> </a:t>
            </a:r>
            <a:r>
              <a:rPr lang="ca-ES" sz="2000" b="1" cap="small" dirty="0" err="1" smtClean="0">
                <a:solidFill>
                  <a:schemeClr val="dk1"/>
                </a:solidFill>
                <a:latin typeface="+mn-lt"/>
                <a:cs typeface="+mn-cs"/>
              </a:rPr>
              <a:t>language</a:t>
            </a:r>
            <a:r>
              <a:rPr lang="ca-ES" sz="2000" b="1" cap="small" dirty="0" smtClean="0">
                <a:solidFill>
                  <a:schemeClr val="dk1"/>
                </a:solidFill>
                <a:latin typeface="+mn-lt"/>
                <a:cs typeface="+mn-cs"/>
              </a:rPr>
              <a:t> </a:t>
            </a:r>
            <a:r>
              <a:rPr lang="ca-ES" sz="2000" b="1" cap="small" dirty="0" err="1" smtClean="0">
                <a:solidFill>
                  <a:schemeClr val="dk1"/>
                </a:solidFill>
                <a:latin typeface="+mn-lt"/>
                <a:cs typeface="+mn-cs"/>
              </a:rPr>
              <a:t>checking</a:t>
            </a:r>
            <a:endParaRPr lang="es-ES" sz="2000" b="1" cap="small" dirty="0" smtClean="0">
              <a:solidFill>
                <a:schemeClr val="dk1"/>
              </a:solidFill>
              <a:latin typeface="+mn-lt"/>
              <a:cs typeface="+mn-cs"/>
            </a:endParaRPr>
          </a:p>
        </p:txBody>
      </p:sp>
      <p:sp>
        <p:nvSpPr>
          <p:cNvPr id="18" name="Rectangle arrodonit 17"/>
          <p:cNvSpPr/>
          <p:nvPr/>
        </p:nvSpPr>
        <p:spPr bwMode="auto">
          <a:xfrm>
            <a:off x="500034" y="1357298"/>
            <a:ext cx="8286808" cy="1643074"/>
          </a:xfrm>
          <a:prstGeom prst="round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ca-ES" sz="2000" b="1" cap="small" dirty="0" err="1" smtClean="0">
                <a:solidFill>
                  <a:schemeClr val="dk1"/>
                </a:solidFill>
                <a:latin typeface="+mn-lt"/>
                <a:cs typeface="+mn-cs"/>
              </a:rPr>
              <a:t>Step</a:t>
            </a:r>
            <a:r>
              <a:rPr lang="ca-ES" sz="2000" b="1" cap="small" dirty="0" smtClean="0">
                <a:solidFill>
                  <a:schemeClr val="dk1"/>
                </a:solidFill>
                <a:latin typeface="+mn-lt"/>
                <a:cs typeface="+mn-cs"/>
              </a:rPr>
              <a:t> </a:t>
            </a:r>
            <a:r>
              <a:rPr lang="ca-ES" sz="2000" b="1" cap="small" dirty="0" err="1" smtClean="0">
                <a:solidFill>
                  <a:schemeClr val="dk1"/>
                </a:solidFill>
                <a:latin typeface="+mn-lt"/>
                <a:cs typeface="+mn-cs"/>
              </a:rPr>
              <a:t>one</a:t>
            </a:r>
            <a:r>
              <a:rPr lang="ca-ES" sz="2000" b="1" cap="small" dirty="0" smtClean="0">
                <a:solidFill>
                  <a:schemeClr val="dk1"/>
                </a:solidFill>
                <a:latin typeface="+mn-lt"/>
                <a:cs typeface="+mn-cs"/>
              </a:rPr>
              <a:t>: general </a:t>
            </a:r>
            <a:r>
              <a:rPr lang="ca-ES" sz="2000" b="1" cap="small" dirty="0" err="1" smtClean="0">
                <a:solidFill>
                  <a:schemeClr val="dk1"/>
                </a:solidFill>
                <a:latin typeface="+mn-lt"/>
                <a:cs typeface="+mn-cs"/>
              </a:rPr>
              <a:t>language</a:t>
            </a:r>
            <a:r>
              <a:rPr lang="ca-ES" sz="2000" b="1" cap="small" dirty="0" smtClean="0">
                <a:solidFill>
                  <a:schemeClr val="dk1"/>
                </a:solidFill>
                <a:latin typeface="+mn-lt"/>
                <a:cs typeface="+mn-cs"/>
              </a:rPr>
              <a:t> </a:t>
            </a:r>
            <a:r>
              <a:rPr lang="ca-ES" sz="2000" b="1" cap="small" dirty="0" err="1" smtClean="0">
                <a:solidFill>
                  <a:schemeClr val="dk1"/>
                </a:solidFill>
                <a:latin typeface="+mn-lt"/>
                <a:cs typeface="+mn-cs"/>
              </a:rPr>
              <a:t>checking</a:t>
            </a:r>
            <a:endParaRPr lang="es-ES" sz="2000" b="1" cap="small" dirty="0" smtClean="0">
              <a:solidFill>
                <a:schemeClr val="dk1"/>
              </a:solidFill>
              <a:latin typeface="+mn-lt"/>
              <a:cs typeface="+mn-cs"/>
            </a:endParaRPr>
          </a:p>
        </p:txBody>
      </p:sp>
      <p:sp>
        <p:nvSpPr>
          <p:cNvPr id="14338" name="Text Box 1"/>
          <p:cNvSpPr txBox="1">
            <a:spLocks noChangeArrowheads="1"/>
          </p:cNvSpPr>
          <p:nvPr/>
        </p:nvSpPr>
        <p:spPr bwMode="auto">
          <a:xfrm>
            <a:off x="539750" y="296863"/>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000000"/>
                </a:solidFill>
              </a:rPr>
              <a:t>Short () on the NLP side</a:t>
            </a:r>
            <a:endParaRPr lang="en-GB" sz="3600" dirty="0">
              <a:solidFill>
                <a:srgbClr val="000000"/>
              </a:solidFill>
            </a:endParaRPr>
          </a:p>
        </p:txBody>
      </p:sp>
      <p:graphicFrame>
        <p:nvGraphicFramePr>
          <p:cNvPr id="10" name="Diagrama 9"/>
          <p:cNvGraphicFramePr/>
          <p:nvPr/>
        </p:nvGraphicFramePr>
        <p:xfrm>
          <a:off x="571472" y="1857364"/>
          <a:ext cx="8072494" cy="3960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nvGraphicFramePr>
        <p:xfrm>
          <a:off x="1714480" y="3357562"/>
          <a:ext cx="4286280" cy="1103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3" name="Connector de fletxa recta 12"/>
          <p:cNvCxnSpPr/>
          <p:nvPr/>
        </p:nvCxnSpPr>
        <p:spPr bwMode="auto">
          <a:xfrm rot="10800000" flipV="1">
            <a:off x="2786050" y="2786058"/>
            <a:ext cx="642942" cy="500066"/>
          </a:xfrm>
          <a:prstGeom prst="straightConnector1">
            <a:avLst/>
          </a:prstGeom>
          <a:solidFill>
            <a:srgbClr val="00B8FF"/>
          </a:solidFill>
          <a:ln w="152400" cap="flat" cmpd="sng" algn="ctr">
            <a:solidFill>
              <a:schemeClr val="accent2">
                <a:lumMod val="20000"/>
                <a:lumOff val="80000"/>
              </a:schemeClr>
            </a:solidFill>
            <a:prstDash val="solid"/>
            <a:round/>
            <a:headEnd type="none" w="med" len="med"/>
            <a:tailEnd type="triangle" w="med" len="med"/>
          </a:ln>
          <a:effectLst/>
        </p:spPr>
      </p:cxnSp>
      <p:cxnSp>
        <p:nvCxnSpPr>
          <p:cNvPr id="14" name="Connector de fletxa recta 13"/>
          <p:cNvCxnSpPr/>
          <p:nvPr/>
        </p:nvCxnSpPr>
        <p:spPr bwMode="auto">
          <a:xfrm>
            <a:off x="3428992" y="2786058"/>
            <a:ext cx="642942" cy="500066"/>
          </a:xfrm>
          <a:prstGeom prst="straightConnector1">
            <a:avLst/>
          </a:prstGeom>
          <a:solidFill>
            <a:srgbClr val="00B8FF"/>
          </a:solidFill>
          <a:ln w="152400" cap="flat" cmpd="sng" algn="ctr">
            <a:solidFill>
              <a:schemeClr val="accent2">
                <a:lumMod val="20000"/>
                <a:lumOff val="80000"/>
              </a:schemeClr>
            </a:solidFill>
            <a:prstDash val="solid"/>
            <a:round/>
            <a:headEnd type="none" w="med" len="med"/>
            <a:tailEnd type="triangle" w="med" len="med"/>
          </a:ln>
          <a:effectLst/>
        </p:spPr>
      </p:cxnSp>
      <p:sp>
        <p:nvSpPr>
          <p:cNvPr id="12" name="Contenidor de número de diapositiva 11"/>
          <p:cNvSpPr>
            <a:spLocks noGrp="1"/>
          </p:cNvSpPr>
          <p:nvPr>
            <p:ph type="sldNum" idx="11"/>
          </p:nvPr>
        </p:nvSpPr>
        <p:spPr/>
        <p:txBody>
          <a:bodyPr/>
          <a:lstStyle/>
          <a:p>
            <a:pPr>
              <a:defRPr/>
            </a:pPr>
            <a:fld id="{75D83F81-41B0-43EE-A5CA-FA8C0A5DC049}" type="slidenum">
              <a:rPr lang="es-ES" smtClean="0"/>
              <a:pPr>
                <a:defRPr/>
              </a:pPr>
              <a:t>17</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ol 31"/>
          <p:cNvSpPr>
            <a:spLocks noGrp="1"/>
          </p:cNvSpPr>
          <p:nvPr>
            <p:ph type="title"/>
          </p:nvPr>
        </p:nvSpPr>
        <p:spPr/>
        <p:txBody>
          <a:bodyPr/>
          <a:lstStyle/>
          <a:p>
            <a:r>
              <a:rPr lang="ca-ES" dirty="0" err="1" smtClean="0"/>
              <a:t>ATACK</a:t>
            </a:r>
            <a:r>
              <a:rPr lang="ca-ES" dirty="0" smtClean="0"/>
              <a:t>: </a:t>
            </a:r>
            <a:r>
              <a:rPr lang="ca-ES" dirty="0" err="1" smtClean="0"/>
              <a:t>answer</a:t>
            </a:r>
            <a:r>
              <a:rPr lang="ca-ES" dirty="0" smtClean="0"/>
              <a:t> </a:t>
            </a:r>
            <a:r>
              <a:rPr lang="ca-ES" dirty="0" err="1" smtClean="0"/>
              <a:t>specification</a:t>
            </a:r>
            <a:r>
              <a:rPr lang="ca-ES" dirty="0" smtClean="0"/>
              <a:t> (I)</a:t>
            </a:r>
            <a:endParaRPr lang="es-ES" dirty="0"/>
          </a:p>
        </p:txBody>
      </p:sp>
      <p:sp>
        <p:nvSpPr>
          <p:cNvPr id="33" name="Contenidor de contingut 32"/>
          <p:cNvSpPr>
            <a:spLocks noGrp="1"/>
          </p:cNvSpPr>
          <p:nvPr>
            <p:ph idx="1"/>
          </p:nvPr>
        </p:nvSpPr>
        <p:spPr/>
        <p:txBody>
          <a:bodyPr/>
          <a:lstStyle/>
          <a:p>
            <a:r>
              <a:rPr lang="en-GB" sz="2200" cap="small" dirty="0" smtClean="0">
                <a:ln w="12700">
                  <a:solidFill>
                    <a:schemeClr val="accent2">
                      <a:lumMod val="75000"/>
                    </a:schemeClr>
                  </a:solidFill>
                </a:ln>
              </a:rPr>
              <a:t>A question</a:t>
            </a:r>
          </a:p>
          <a:p>
            <a:r>
              <a:rPr lang="en-GB" sz="2800" i="1" dirty="0" smtClean="0"/>
              <a:t>Define the ecological footprint in your own words.</a:t>
            </a:r>
          </a:p>
          <a:p>
            <a:endParaRPr lang="en-GB" sz="2200" cap="small" dirty="0" smtClean="0">
              <a:ln w="12700">
                <a:solidFill>
                  <a:schemeClr val="accent2">
                    <a:lumMod val="75000"/>
                  </a:schemeClr>
                </a:solidFill>
              </a:ln>
            </a:endParaRPr>
          </a:p>
          <a:p>
            <a:r>
              <a:rPr lang="en-GB" sz="2200" cap="small" dirty="0" smtClean="0">
                <a:ln w="12700">
                  <a:solidFill>
                    <a:schemeClr val="accent2">
                      <a:lumMod val="75000"/>
                    </a:schemeClr>
                  </a:solidFill>
                </a:ln>
              </a:rPr>
              <a:t>Possible answers</a:t>
            </a:r>
            <a:endParaRPr lang="en-GB" dirty="0" smtClean="0"/>
          </a:p>
          <a:p>
            <a:pPr marL="514350" indent="-514350">
              <a:buFont typeface="+mj-lt"/>
              <a:buAutoNum type="arabicPeriod"/>
            </a:pPr>
            <a:r>
              <a:rPr lang="en-GB" sz="2800" dirty="0" smtClean="0"/>
              <a:t>The ecological footprint relates to the impact of human activities on our environment.</a:t>
            </a:r>
          </a:p>
          <a:p>
            <a:pPr marL="514350" indent="-514350">
              <a:buFont typeface="+mj-lt"/>
              <a:buAutoNum type="arabicPeriod"/>
            </a:pPr>
            <a:r>
              <a:rPr lang="en-GB" sz="2800" dirty="0" smtClean="0"/>
              <a:t>It is an indicator that measures the surface needed to produce our resources and absorb the waste we generate.</a:t>
            </a:r>
          </a:p>
          <a:p>
            <a:endParaRPr lang="en-GB" dirty="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18</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ol 31"/>
          <p:cNvSpPr>
            <a:spLocks noGrp="1"/>
          </p:cNvSpPr>
          <p:nvPr>
            <p:ph type="title"/>
          </p:nvPr>
        </p:nvSpPr>
        <p:spPr/>
        <p:txBody>
          <a:bodyPr/>
          <a:lstStyle/>
          <a:p>
            <a:r>
              <a:rPr lang="ca-ES" dirty="0" err="1" smtClean="0"/>
              <a:t>ATACK</a:t>
            </a:r>
            <a:r>
              <a:rPr lang="ca-ES" dirty="0" smtClean="0"/>
              <a:t>: </a:t>
            </a:r>
            <a:r>
              <a:rPr lang="ca-ES" dirty="0" err="1" smtClean="0"/>
              <a:t>answer</a:t>
            </a:r>
            <a:r>
              <a:rPr lang="ca-ES" dirty="0" smtClean="0"/>
              <a:t> </a:t>
            </a:r>
            <a:r>
              <a:rPr lang="ca-ES" dirty="0" err="1" smtClean="0"/>
              <a:t>specification</a:t>
            </a:r>
            <a:r>
              <a:rPr lang="ca-ES" dirty="0" smtClean="0"/>
              <a:t> (II)</a:t>
            </a:r>
            <a:endParaRPr lang="es-ES" dirty="0"/>
          </a:p>
        </p:txBody>
      </p:sp>
      <p:sp>
        <p:nvSpPr>
          <p:cNvPr id="33" name="Contenidor de contingut 32"/>
          <p:cNvSpPr>
            <a:spLocks noGrp="1"/>
          </p:cNvSpPr>
          <p:nvPr>
            <p:ph idx="1"/>
          </p:nvPr>
        </p:nvSpPr>
        <p:spPr>
          <a:xfrm>
            <a:off x="457200" y="1600201"/>
            <a:ext cx="8228013" cy="2757493"/>
          </a:xfrm>
        </p:spPr>
        <p:txBody>
          <a:bodyPr/>
          <a:lstStyle/>
          <a:p>
            <a:r>
              <a:rPr lang="en-GB" sz="2200" cap="small" dirty="0" smtClean="0">
                <a:ln w="12700">
                  <a:solidFill>
                    <a:schemeClr val="accent2">
                      <a:lumMod val="75000"/>
                    </a:schemeClr>
                  </a:solidFill>
                </a:ln>
              </a:rPr>
              <a:t>Divide answers into blocks (or chunks)</a:t>
            </a:r>
          </a:p>
          <a:p>
            <a:pPr marL="514350" indent="-514350">
              <a:buFont typeface="+mj-lt"/>
              <a:buAutoNum type="arabicPeriod"/>
            </a:pPr>
            <a:r>
              <a:rPr lang="en-GB" sz="2800" dirty="0" smtClean="0">
                <a:solidFill>
                  <a:srgbClr val="FF0000"/>
                </a:solidFill>
              </a:rPr>
              <a:t>The ecological</a:t>
            </a:r>
            <a:r>
              <a:rPr lang="en-GB" sz="2800" dirty="0" smtClean="0"/>
              <a:t> </a:t>
            </a:r>
            <a:r>
              <a:rPr lang="en-GB" sz="2800" dirty="0" smtClean="0">
                <a:solidFill>
                  <a:srgbClr val="FF0000"/>
                </a:solidFill>
              </a:rPr>
              <a:t>footprint</a:t>
            </a:r>
            <a:r>
              <a:rPr lang="en-GB" sz="2800" dirty="0" smtClean="0"/>
              <a:t> </a:t>
            </a:r>
            <a:r>
              <a:rPr lang="en-GB" sz="2800" dirty="0" smtClean="0">
                <a:solidFill>
                  <a:srgbClr val="00B0F0"/>
                </a:solidFill>
              </a:rPr>
              <a:t>relates to </a:t>
            </a:r>
            <a:r>
              <a:rPr lang="en-GB" sz="2800" dirty="0" smtClean="0">
                <a:solidFill>
                  <a:srgbClr val="00B050"/>
                </a:solidFill>
              </a:rPr>
              <a:t>the impact of human activities on our environment.</a:t>
            </a:r>
          </a:p>
          <a:p>
            <a:pPr marL="514350" indent="-514350">
              <a:buFont typeface="+mj-lt"/>
              <a:buAutoNum type="arabicPeriod"/>
            </a:pPr>
            <a:r>
              <a:rPr lang="en-GB" sz="2800" dirty="0" smtClean="0">
                <a:solidFill>
                  <a:srgbClr val="FF0000"/>
                </a:solidFill>
              </a:rPr>
              <a:t>It </a:t>
            </a:r>
            <a:r>
              <a:rPr lang="en-GB" sz="2800" dirty="0" smtClean="0">
                <a:solidFill>
                  <a:srgbClr val="00B0F0"/>
                </a:solidFill>
              </a:rPr>
              <a:t>refers to </a:t>
            </a:r>
            <a:r>
              <a:rPr lang="en-GB" sz="2800" dirty="0" smtClean="0">
                <a:solidFill>
                  <a:srgbClr val="CC9900"/>
                </a:solidFill>
              </a:rPr>
              <a:t>an indicator </a:t>
            </a:r>
            <a:r>
              <a:rPr lang="en-GB" sz="2800" dirty="0" smtClean="0">
                <a:solidFill>
                  <a:srgbClr val="FF9900"/>
                </a:solidFill>
              </a:rPr>
              <a:t>that estimates</a:t>
            </a:r>
            <a:r>
              <a:rPr lang="en-GB" sz="2800" dirty="0" smtClean="0">
                <a:solidFill>
                  <a:srgbClr val="FFC000"/>
                </a:solidFill>
              </a:rPr>
              <a:t> </a:t>
            </a:r>
            <a:r>
              <a:rPr lang="en-GB" sz="2800" dirty="0" smtClean="0">
                <a:solidFill>
                  <a:srgbClr val="00B050"/>
                </a:solidFill>
              </a:rPr>
              <a:t>the surface needed to produce our resources and absorb the waste we generate.</a:t>
            </a:r>
          </a:p>
        </p:txBody>
      </p:sp>
      <p:sp>
        <p:nvSpPr>
          <p:cNvPr id="7" name="Contenidor de número de diapositiva 6"/>
          <p:cNvSpPr>
            <a:spLocks noGrp="1"/>
          </p:cNvSpPr>
          <p:nvPr>
            <p:ph type="sldNum" idx="11"/>
          </p:nvPr>
        </p:nvSpPr>
        <p:spPr/>
        <p:txBody>
          <a:bodyPr/>
          <a:lstStyle/>
          <a:p>
            <a:pPr>
              <a:defRPr/>
            </a:pPr>
            <a:fld id="{719B1CE8-B757-4852-A08F-ECA69AAA219E}" type="slidenum">
              <a:rPr lang="es-ES" smtClean="0"/>
              <a:pPr>
                <a:defRPr/>
              </a:pPr>
              <a:t>19</a:t>
            </a:fld>
            <a:endParaRPr lang="es-ES"/>
          </a:p>
        </p:txBody>
      </p:sp>
      <p:grpSp>
        <p:nvGrpSpPr>
          <p:cNvPr id="17" name="Agrupa 16"/>
          <p:cNvGrpSpPr/>
          <p:nvPr/>
        </p:nvGrpSpPr>
        <p:grpSpPr>
          <a:xfrm>
            <a:off x="500034" y="4429132"/>
            <a:ext cx="8143932" cy="2063736"/>
            <a:chOff x="500034" y="4429132"/>
            <a:chExt cx="8143932" cy="2063736"/>
          </a:xfrm>
        </p:grpSpPr>
        <p:graphicFrame>
          <p:nvGraphicFramePr>
            <p:cNvPr id="18" name="Diagrama 17"/>
            <p:cNvGraphicFramePr/>
            <p:nvPr/>
          </p:nvGraphicFramePr>
          <p:xfrm>
            <a:off x="500034" y="5000636"/>
            <a:ext cx="8143932" cy="149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Connector recte 18"/>
            <p:cNvCxnSpPr/>
            <p:nvPr/>
          </p:nvCxnSpPr>
          <p:spPr bwMode="auto">
            <a:xfrm>
              <a:off x="3214678" y="5286388"/>
              <a:ext cx="3929090" cy="428628"/>
            </a:xfrm>
            <a:prstGeom prst="line">
              <a:avLst/>
            </a:prstGeom>
            <a:solidFill>
              <a:srgbClr val="00B8FF"/>
            </a:solidFill>
            <a:ln w="57150" cap="flat" cmpd="sng" algn="ctr">
              <a:solidFill>
                <a:schemeClr val="tx1"/>
              </a:solidFill>
              <a:prstDash val="solid"/>
              <a:round/>
              <a:headEnd type="none" w="med" len="med"/>
              <a:tailEnd type="none" w="med" len="med"/>
            </a:ln>
            <a:effectLst/>
          </p:spPr>
        </p:cxnSp>
        <p:cxnSp>
          <p:nvCxnSpPr>
            <p:cNvPr id="20" name="Connector recte 19"/>
            <p:cNvCxnSpPr/>
            <p:nvPr/>
          </p:nvCxnSpPr>
          <p:spPr bwMode="auto">
            <a:xfrm flipV="1">
              <a:off x="6357950" y="5715016"/>
              <a:ext cx="785818" cy="428628"/>
            </a:xfrm>
            <a:prstGeom prst="line">
              <a:avLst/>
            </a:prstGeom>
            <a:solidFill>
              <a:srgbClr val="00B8FF"/>
            </a:solidFill>
            <a:ln w="57150" cap="flat" cmpd="sng" algn="ctr">
              <a:solidFill>
                <a:schemeClr val="tx1"/>
              </a:solidFill>
              <a:prstDash val="solid"/>
              <a:round/>
              <a:headEnd type="none" w="med" len="med"/>
              <a:tailEnd type="none" w="med" len="med"/>
            </a:ln>
            <a:effectLst/>
          </p:spPr>
        </p:cxnSp>
        <p:sp>
          <p:nvSpPr>
            <p:cNvPr id="21" name="QuadreDeText 20"/>
            <p:cNvSpPr txBox="1"/>
            <p:nvPr/>
          </p:nvSpPr>
          <p:spPr>
            <a:xfrm>
              <a:off x="500034" y="4429132"/>
              <a:ext cx="7500990" cy="430887"/>
            </a:xfrm>
            <a:prstGeom prst="rect">
              <a:avLst/>
            </a:prstGeom>
            <a:noFill/>
          </p:spPr>
          <p:txBody>
            <a:bodyPr wrap="square" rtlCol="0">
              <a:spAutoFit/>
            </a:bodyPr>
            <a:lstStyle/>
            <a:p>
              <a:pPr marL="514350" lvl="0" indent="-514350" eaLnBrk="0" hangingPunct="0">
                <a:spcBef>
                  <a:spcPts val="800"/>
                </a:spcBef>
              </a:pPr>
              <a:r>
                <a:rPr lang="en-GB" sz="2200" kern="0" cap="small" dirty="0" smtClean="0">
                  <a:ln w="12700">
                    <a:solidFill>
                      <a:srgbClr val="3333CC">
                        <a:lumMod val="75000"/>
                      </a:srgbClr>
                    </a:solidFill>
                  </a:ln>
                  <a:solidFill>
                    <a:srgbClr val="000000"/>
                  </a:solidFill>
                  <a:latin typeface="Calibri"/>
                  <a:cs typeface="Arial Unicode MS"/>
                </a:rPr>
                <a:t>Divide answers into blocks (or chunks)</a:t>
              </a:r>
              <a:endParaRPr lang="es-E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82550"/>
            <a:ext cx="8229600" cy="1527175"/>
          </a:xfrm>
        </p:spPr>
        <p:txBody>
          <a:bodyPr lIns="91440" tIns="45720" rIns="91440" bIns="4572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Outline</a:t>
            </a:r>
            <a:endParaRPr lang="ca-ES" dirty="0" smtClean="0"/>
          </a:p>
        </p:txBody>
      </p:sp>
      <p:sp>
        <p:nvSpPr>
          <p:cNvPr id="3075" name="Rectangle 2"/>
          <p:cNvSpPr>
            <a:spLocks noGrp="1" noChangeArrowheads="1"/>
          </p:cNvSpPr>
          <p:nvPr>
            <p:ph type="body" idx="1"/>
          </p:nvPr>
        </p:nvSpPr>
        <p:spPr>
          <a:xfrm>
            <a:off x="457200" y="1600200"/>
            <a:ext cx="8229600" cy="4619625"/>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Motivation and goal</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 tool for authoring ICALL materials</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Using and evaluating of AutoTutor</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Concluding remarks</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2</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5"/>
          <p:cNvSpPr>
            <a:spLocks noGrp="1"/>
          </p:cNvSpPr>
          <p:nvPr>
            <p:ph type="title"/>
          </p:nvPr>
        </p:nvSpPr>
        <p:spPr/>
        <p:txBody>
          <a:bodyPr/>
          <a:lstStyle/>
          <a:p>
            <a:r>
              <a:rPr lang="ca-ES" dirty="0" err="1" smtClean="0"/>
              <a:t>ATACK</a:t>
            </a:r>
            <a:r>
              <a:rPr lang="ca-ES" dirty="0" smtClean="0"/>
              <a:t>: </a:t>
            </a:r>
            <a:r>
              <a:rPr lang="ca-ES" dirty="0" err="1" smtClean="0"/>
              <a:t>answer</a:t>
            </a:r>
            <a:r>
              <a:rPr lang="ca-ES" dirty="0" smtClean="0"/>
              <a:t> </a:t>
            </a:r>
            <a:r>
              <a:rPr lang="ca-ES" dirty="0" err="1" smtClean="0"/>
              <a:t>specification</a:t>
            </a:r>
            <a:r>
              <a:rPr lang="ca-ES" dirty="0" smtClean="0"/>
              <a:t> (III)</a:t>
            </a:r>
            <a:endParaRPr lang="es-ES" dirty="0"/>
          </a:p>
        </p:txBody>
      </p:sp>
      <p:pic>
        <p:nvPicPr>
          <p:cNvPr id="11" name="Contenidor de contingut 10" descr="Screen shot 2010-05-27 at 12.14.39.png"/>
          <p:cNvPicPr>
            <a:picLocks noGrp="1" noChangeAspect="1"/>
          </p:cNvPicPr>
          <p:nvPr>
            <p:ph idx="1"/>
          </p:nvPr>
        </p:nvPicPr>
        <p:blipFill>
          <a:blip r:embed="rId3" cstate="print"/>
          <a:stretch>
            <a:fillRect/>
          </a:stretch>
        </p:blipFill>
        <p:spPr>
          <a:xfrm>
            <a:off x="214282" y="1422682"/>
            <a:ext cx="8705611" cy="5149590"/>
          </a:xfrm>
        </p:spPr>
      </p:pic>
      <p:sp>
        <p:nvSpPr>
          <p:cNvPr id="7" name="Rectangle arrodonit 6"/>
          <p:cNvSpPr/>
          <p:nvPr/>
        </p:nvSpPr>
        <p:spPr bwMode="auto">
          <a:xfrm>
            <a:off x="3500430" y="2000240"/>
            <a:ext cx="642942" cy="642942"/>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ca-ES" sz="3200" b="0" i="0" u="none" strike="noStrike" cap="none" normalizeH="0" baseline="0" dirty="0" smtClean="0">
                <a:ln>
                  <a:noFill/>
                </a:ln>
                <a:solidFill>
                  <a:schemeClr val="bg1"/>
                </a:solidFill>
                <a:effectLst/>
                <a:latin typeface="Calibri" pitchFamily="32" charset="0"/>
                <a:cs typeface="Arial Unicode MS" charset="0"/>
              </a:rPr>
              <a:t>B</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8" name="Rectangle arrodonit 7"/>
          <p:cNvSpPr/>
          <p:nvPr/>
        </p:nvSpPr>
        <p:spPr bwMode="auto">
          <a:xfrm>
            <a:off x="3643306" y="5929330"/>
            <a:ext cx="857256" cy="714380"/>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ca-ES" sz="3200" b="0" i="0" u="none" strike="noStrike" cap="none" normalizeH="0" baseline="0" dirty="0" smtClean="0">
                <a:ln>
                  <a:noFill/>
                </a:ln>
                <a:solidFill>
                  <a:schemeClr val="bg1"/>
                </a:solidFill>
                <a:effectLst/>
                <a:latin typeface="Calibri" pitchFamily="32" charset="0"/>
                <a:cs typeface="Arial Unicode MS" charset="0"/>
              </a:rPr>
              <a:t>B1</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9" name="Rectangle arrodonit 8"/>
          <p:cNvSpPr/>
          <p:nvPr/>
        </p:nvSpPr>
        <p:spPr bwMode="auto">
          <a:xfrm>
            <a:off x="8072462" y="5929330"/>
            <a:ext cx="857256" cy="714380"/>
          </a:xfrm>
          <a:prstGeom prst="round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ca-ES" sz="3200" b="0" i="0" u="none" strike="noStrike" cap="none" normalizeH="0" baseline="0" dirty="0" smtClean="0">
                <a:ln>
                  <a:noFill/>
                </a:ln>
                <a:solidFill>
                  <a:schemeClr val="bg1"/>
                </a:solidFill>
                <a:effectLst/>
                <a:latin typeface="Calibri" pitchFamily="32" charset="0"/>
                <a:cs typeface="Arial Unicode MS" charset="0"/>
              </a:rPr>
              <a:t>B2</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10" name="Contenidor de número de diapositiva 9"/>
          <p:cNvSpPr>
            <a:spLocks noGrp="1"/>
          </p:cNvSpPr>
          <p:nvPr>
            <p:ph type="sldNum" idx="11"/>
          </p:nvPr>
        </p:nvSpPr>
        <p:spPr>
          <a:xfrm>
            <a:off x="5857884" y="6494486"/>
            <a:ext cx="2132013" cy="363538"/>
          </a:xfrm>
        </p:spPr>
        <p:txBody>
          <a:bodyPr/>
          <a:lstStyle/>
          <a:p>
            <a:pPr>
              <a:defRPr/>
            </a:pPr>
            <a:fld id="{719B1CE8-B757-4852-A08F-ECA69AAA219E}" type="slidenum">
              <a:rPr lang="es-ES" smtClean="0"/>
              <a:pPr>
                <a:defRPr/>
              </a:pPr>
              <a:t>20</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smtClean="0"/>
              <a:t>ATACK</a:t>
            </a:r>
            <a:r>
              <a:rPr lang="ca-ES" dirty="0" smtClean="0"/>
              <a:t>: </a:t>
            </a:r>
            <a:r>
              <a:rPr lang="ca-ES" dirty="0" err="1" smtClean="0"/>
              <a:t>answer</a:t>
            </a:r>
            <a:r>
              <a:rPr lang="ca-ES" dirty="0" smtClean="0"/>
              <a:t> </a:t>
            </a:r>
            <a:r>
              <a:rPr lang="ca-ES" dirty="0" err="1" smtClean="0"/>
              <a:t>specification</a:t>
            </a:r>
            <a:r>
              <a:rPr lang="ca-ES" dirty="0" smtClean="0"/>
              <a:t> (IV)</a:t>
            </a:r>
            <a:endParaRPr lang="es-ES" dirty="0"/>
          </a:p>
        </p:txBody>
      </p:sp>
      <p:pic>
        <p:nvPicPr>
          <p:cNvPr id="4" name="Contenidor de contingut 3" descr="Screen shot 2010-05-27 at 12.15.22.png"/>
          <p:cNvPicPr>
            <a:picLocks noGrp="1" noChangeAspect="1"/>
          </p:cNvPicPr>
          <p:nvPr>
            <p:ph idx="1"/>
          </p:nvPr>
        </p:nvPicPr>
        <p:blipFill>
          <a:blip r:embed="rId3" cstate="print"/>
          <a:srcRect b="73408"/>
          <a:stretch>
            <a:fillRect/>
          </a:stretch>
        </p:blipFill>
        <p:spPr>
          <a:xfrm>
            <a:off x="214282" y="1643050"/>
            <a:ext cx="8611161" cy="1571636"/>
          </a:xfrm>
        </p:spPr>
      </p:pic>
      <p:pic>
        <p:nvPicPr>
          <p:cNvPr id="5" name="Imatge 4" descr="Screen shot 2010-05-27 at 12.15.22.png"/>
          <p:cNvPicPr>
            <a:picLocks noChangeAspect="1"/>
          </p:cNvPicPr>
          <p:nvPr/>
        </p:nvPicPr>
        <p:blipFill>
          <a:blip r:embed="rId3" cstate="print"/>
          <a:srcRect t="43170" b="40894"/>
          <a:stretch>
            <a:fillRect/>
          </a:stretch>
        </p:blipFill>
        <p:spPr>
          <a:xfrm>
            <a:off x="0" y="3571876"/>
            <a:ext cx="9144000" cy="1000132"/>
          </a:xfrm>
          <a:prstGeom prst="rect">
            <a:avLst/>
          </a:prstGeom>
        </p:spPr>
      </p:pic>
      <p:pic>
        <p:nvPicPr>
          <p:cNvPr id="6" name="Imatge 5" descr="Screen shot 2010-05-27 at 12.15.22.png"/>
          <p:cNvPicPr>
            <a:picLocks noChangeAspect="1"/>
          </p:cNvPicPr>
          <p:nvPr/>
        </p:nvPicPr>
        <p:blipFill>
          <a:blip r:embed="rId3" cstate="print"/>
          <a:srcRect t="84148"/>
          <a:stretch>
            <a:fillRect/>
          </a:stretch>
        </p:blipFill>
        <p:spPr>
          <a:xfrm>
            <a:off x="0" y="4929198"/>
            <a:ext cx="9144000" cy="994860"/>
          </a:xfrm>
          <a:prstGeom prst="rect">
            <a:avLst/>
          </a:prstGeom>
        </p:spPr>
      </p:pic>
      <p:sp>
        <p:nvSpPr>
          <p:cNvPr id="7" name="Rectangle arrodonit 6"/>
          <p:cNvSpPr/>
          <p:nvPr/>
        </p:nvSpPr>
        <p:spPr bwMode="auto">
          <a:xfrm>
            <a:off x="642910" y="3714752"/>
            <a:ext cx="642942" cy="642942"/>
          </a:xfrm>
          <a:prstGeom prst="roundRect">
            <a:avLst/>
          </a:prstGeom>
          <a:solidFill>
            <a:srgbClr val="FF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A</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8" name="Rectangle arrodonit 7"/>
          <p:cNvSpPr/>
          <p:nvPr/>
        </p:nvSpPr>
        <p:spPr bwMode="auto">
          <a:xfrm>
            <a:off x="642910" y="5143512"/>
            <a:ext cx="642942" cy="642942"/>
          </a:xfrm>
          <a:prstGeom prst="roundRect">
            <a:avLst/>
          </a:prstGeom>
          <a:solidFill>
            <a:srgbClr val="FF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A</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9" name="Rectangle arrodonit 8"/>
          <p:cNvSpPr/>
          <p:nvPr/>
        </p:nvSpPr>
        <p:spPr bwMode="auto">
          <a:xfrm>
            <a:off x="2000232" y="3714752"/>
            <a:ext cx="714380" cy="642942"/>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B1</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10" name="Rectangle arrodonit 9"/>
          <p:cNvSpPr/>
          <p:nvPr/>
        </p:nvSpPr>
        <p:spPr bwMode="auto">
          <a:xfrm>
            <a:off x="2000232" y="5143512"/>
            <a:ext cx="714380" cy="642942"/>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B2</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11" name="Rectangle arrodonit 10"/>
          <p:cNvSpPr/>
          <p:nvPr/>
        </p:nvSpPr>
        <p:spPr bwMode="auto">
          <a:xfrm>
            <a:off x="3500430" y="3714752"/>
            <a:ext cx="3214710" cy="642942"/>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E</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12" name="Rectangle arrodonit 11"/>
          <p:cNvSpPr/>
          <p:nvPr/>
        </p:nvSpPr>
        <p:spPr bwMode="auto">
          <a:xfrm>
            <a:off x="4214810" y="5143512"/>
            <a:ext cx="714380" cy="642942"/>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D</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13" name="Rectangle arrodonit 12"/>
          <p:cNvSpPr/>
          <p:nvPr/>
        </p:nvSpPr>
        <p:spPr bwMode="auto">
          <a:xfrm>
            <a:off x="5357818" y="5143512"/>
            <a:ext cx="3214710" cy="642942"/>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E</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
        <p:nvSpPr>
          <p:cNvPr id="14" name="Contenidor de número de diapositiva 13"/>
          <p:cNvSpPr>
            <a:spLocks noGrp="1"/>
          </p:cNvSpPr>
          <p:nvPr>
            <p:ph type="sldNum" idx="11"/>
          </p:nvPr>
        </p:nvSpPr>
        <p:spPr/>
        <p:txBody>
          <a:bodyPr/>
          <a:lstStyle/>
          <a:p>
            <a:pPr>
              <a:defRPr/>
            </a:pPr>
            <a:fld id="{719B1CE8-B757-4852-A08F-ECA69AAA219E}" type="slidenum">
              <a:rPr lang="es-ES" smtClean="0"/>
              <a:pPr>
                <a:defRPr/>
              </a:pPr>
              <a:t>21</a:t>
            </a:fld>
            <a:endParaRPr lang="es-ES"/>
          </a:p>
        </p:txBody>
      </p:sp>
      <p:sp>
        <p:nvSpPr>
          <p:cNvPr id="15" name="Rectangle arrodonit 14"/>
          <p:cNvSpPr/>
          <p:nvPr/>
        </p:nvSpPr>
        <p:spPr bwMode="auto">
          <a:xfrm>
            <a:off x="3071802" y="5143512"/>
            <a:ext cx="714380" cy="642942"/>
          </a:xfrm>
          <a:prstGeom prst="roundRect">
            <a:avLst/>
          </a:prstGeom>
          <a:solidFill>
            <a:srgbClr val="CC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3200" dirty="0" smtClean="0"/>
              <a:t>C</a:t>
            </a:r>
            <a:endParaRPr kumimoji="0" lang="es-ES" sz="3200" b="0" i="0" u="none" strike="noStrike" cap="none" normalizeH="0" baseline="0" dirty="0" smtClean="0">
              <a:ln>
                <a:noFill/>
              </a:ln>
              <a:solidFill>
                <a:schemeClr val="bg1"/>
              </a:solidFill>
              <a:effectLst/>
              <a:latin typeface="Calibri" pitchFamily="32" charset="0"/>
              <a:cs typeface="Arial Unicode M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arrodonit 31"/>
          <p:cNvSpPr/>
          <p:nvPr/>
        </p:nvSpPr>
        <p:spPr bwMode="auto">
          <a:xfrm>
            <a:off x="142844" y="1724012"/>
            <a:ext cx="2071702" cy="3143272"/>
          </a:xfrm>
          <a:prstGeom prst="round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ANSWER MODEL</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3314" name="Text Box 1"/>
          <p:cNvSpPr txBox="1">
            <a:spLocks noChangeArrowheads="1"/>
          </p:cNvSpPr>
          <p:nvPr/>
        </p:nvSpPr>
        <p:spPr bwMode="auto">
          <a:xfrm>
            <a:off x="500063" y="214313"/>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ATACK</a:t>
            </a:r>
            <a:r>
              <a:rPr lang="ca-ES" sz="4400" dirty="0" smtClean="0">
                <a:solidFill>
                  <a:srgbClr val="000000"/>
                </a:solidFill>
              </a:rPr>
              <a:t>: NLP </a:t>
            </a:r>
            <a:r>
              <a:rPr lang="ca-ES" sz="4400" dirty="0" err="1" smtClean="0">
                <a:solidFill>
                  <a:srgbClr val="000000"/>
                </a:solidFill>
              </a:rPr>
              <a:t>resource</a:t>
            </a:r>
            <a:r>
              <a:rPr lang="ca-ES" sz="4400" dirty="0" smtClean="0">
                <a:solidFill>
                  <a:srgbClr val="000000"/>
                </a:solidFill>
              </a:rPr>
              <a:t> </a:t>
            </a:r>
            <a:r>
              <a:rPr lang="ca-ES" sz="4400" dirty="0" err="1" smtClean="0">
                <a:solidFill>
                  <a:srgbClr val="000000"/>
                </a:solidFill>
              </a:rPr>
              <a:t>generation</a:t>
            </a:r>
            <a:endParaRPr lang="ca-ES" sz="4400" dirty="0">
              <a:solidFill>
                <a:srgbClr val="000000"/>
              </a:solidFill>
            </a:endParaRPr>
          </a:p>
        </p:txBody>
      </p:sp>
      <p:graphicFrame>
        <p:nvGraphicFramePr>
          <p:cNvPr id="30" name="Diagrama 29"/>
          <p:cNvGraphicFramePr/>
          <p:nvPr/>
        </p:nvGraphicFramePr>
        <p:xfrm>
          <a:off x="285752" y="1223946"/>
          <a:ext cx="8643966"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Agrupa 10"/>
          <p:cNvGrpSpPr/>
          <p:nvPr/>
        </p:nvGrpSpPr>
        <p:grpSpPr>
          <a:xfrm>
            <a:off x="142844" y="5010160"/>
            <a:ext cx="8929750" cy="1490674"/>
            <a:chOff x="142844" y="5010160"/>
            <a:chExt cx="8929750" cy="1490674"/>
          </a:xfrm>
        </p:grpSpPr>
        <p:sp>
          <p:nvSpPr>
            <p:cNvPr id="33" name="Rectangle arrodonit 32"/>
            <p:cNvSpPr/>
            <p:nvPr/>
          </p:nvSpPr>
          <p:spPr bwMode="auto">
            <a:xfrm>
              <a:off x="142844" y="5010160"/>
              <a:ext cx="2071702" cy="1490674"/>
            </a:xfrm>
            <a:prstGeom prst="round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ERROR MODEL</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graphicFrame>
          <p:nvGraphicFramePr>
            <p:cNvPr id="31" name="Diagrama 30"/>
            <p:cNvGraphicFramePr/>
            <p:nvPr/>
          </p:nvGraphicFramePr>
          <p:xfrm>
            <a:off x="214282" y="5224474"/>
            <a:ext cx="8858312" cy="12144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7" name="Contenidor de número de diapositiva 6"/>
          <p:cNvSpPr>
            <a:spLocks noGrp="1"/>
          </p:cNvSpPr>
          <p:nvPr>
            <p:ph type="sldNum" idx="11"/>
          </p:nvPr>
        </p:nvSpPr>
        <p:spPr/>
        <p:txBody>
          <a:bodyPr/>
          <a:lstStyle/>
          <a:p>
            <a:pPr>
              <a:defRPr/>
            </a:pPr>
            <a:fld id="{75D83F81-41B0-43EE-A5CA-FA8C0A5DC049}" type="slidenum">
              <a:rPr lang="es-ES" smtClean="0"/>
              <a:pPr>
                <a:defRPr/>
              </a:pPr>
              <a:t>22</a:t>
            </a:fld>
            <a:endParaRPr lang="es-ES" dirty="0"/>
          </a:p>
        </p:txBody>
      </p:sp>
      <p:sp>
        <p:nvSpPr>
          <p:cNvPr id="9" name="Oval 8"/>
          <p:cNvSpPr/>
          <p:nvPr/>
        </p:nvSpPr>
        <p:spPr bwMode="auto">
          <a:xfrm>
            <a:off x="4714876" y="2224078"/>
            <a:ext cx="2143140" cy="1928826"/>
          </a:xfrm>
          <a:prstGeom prst="ellipse">
            <a:avLst/>
          </a:prstGeom>
          <a:noFill/>
          <a:ln w="571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eaLnBrk="1" latinLnBrk="0" hangingPunct="1">
              <a:lnSpc>
                <a:spcPct val="100000"/>
              </a:lnSpc>
              <a:buFont typeface="Times New Roman" pitchFamily="16" charset="0"/>
              <a:buNone/>
              <a:tabLst/>
            </a:pPr>
            <a:endParaRPr lang="es-ES" smtClean="0"/>
          </a:p>
        </p:txBody>
      </p:sp>
      <p:sp>
        <p:nvSpPr>
          <p:cNvPr id="10" name="QuadreDeText 9"/>
          <p:cNvSpPr txBox="1"/>
          <p:nvPr/>
        </p:nvSpPr>
        <p:spPr>
          <a:xfrm>
            <a:off x="428596" y="1223946"/>
            <a:ext cx="1357322" cy="369332"/>
          </a:xfrm>
          <a:prstGeom prst="rect">
            <a:avLst/>
          </a:prstGeom>
          <a:solidFill>
            <a:schemeClr val="accent2">
              <a:lumMod val="20000"/>
              <a:lumOff val="80000"/>
            </a:schemeClr>
          </a:solidFill>
          <a:ln>
            <a:noFill/>
          </a:ln>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cap="small" dirty="0" smtClean="0">
                <a:ln w="12700">
                  <a:solidFill>
                    <a:schemeClr val="accent2">
                      <a:lumMod val="75000"/>
                    </a:schemeClr>
                  </a:solidFill>
                </a:ln>
              </a:rPr>
              <a:t>Teacher GUI</a:t>
            </a:r>
          </a:p>
        </p:txBody>
      </p:sp>
      <p:sp>
        <p:nvSpPr>
          <p:cNvPr id="12" name="Oval 11"/>
          <p:cNvSpPr/>
          <p:nvPr/>
        </p:nvSpPr>
        <p:spPr bwMode="auto">
          <a:xfrm>
            <a:off x="7215206" y="3714752"/>
            <a:ext cx="1704988" cy="1071570"/>
          </a:xfrm>
          <a:prstGeom prst="ellipse">
            <a:avLst/>
          </a:prstGeom>
          <a:noFill/>
          <a:ln w="571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eaLnBrk="1" latinLnBrk="0" hangingPunct="1">
              <a:lnSpc>
                <a:spcPct val="100000"/>
              </a:lnSpc>
              <a:buFont typeface="Times New Roman" pitchFamily="16" charset="0"/>
              <a:buNone/>
              <a:tabLst/>
            </a:pPr>
            <a:endParaRPr lang="es-ES" smtClean="0"/>
          </a:p>
        </p:txBody>
      </p:sp>
      <p:sp>
        <p:nvSpPr>
          <p:cNvPr id="13" name="Oval 12"/>
          <p:cNvSpPr/>
          <p:nvPr/>
        </p:nvSpPr>
        <p:spPr bwMode="auto">
          <a:xfrm>
            <a:off x="7215206" y="2214554"/>
            <a:ext cx="1704988" cy="857256"/>
          </a:xfrm>
          <a:prstGeom prst="ellipse">
            <a:avLst/>
          </a:prstGeom>
          <a:noFill/>
          <a:ln w="571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par>
                          <p:cTn id="8" fill="hold">
                            <p:stCondLst>
                              <p:cond delay="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smtClean="0"/>
              <a:t>ATACK’s</a:t>
            </a:r>
            <a:r>
              <a:rPr lang="ca-ES" dirty="0" smtClean="0"/>
              <a:t> </a:t>
            </a:r>
            <a:r>
              <a:rPr lang="ca-ES" dirty="0" err="1" smtClean="0"/>
              <a:t>underlying</a:t>
            </a:r>
            <a:r>
              <a:rPr lang="ca-ES" dirty="0" smtClean="0"/>
              <a:t> NLP </a:t>
            </a:r>
            <a:r>
              <a:rPr lang="ca-ES" dirty="0" err="1" smtClean="0"/>
              <a:t>strategy</a:t>
            </a:r>
            <a:endParaRPr lang="es-ES" dirty="0"/>
          </a:p>
        </p:txBody>
      </p:sp>
      <p:sp>
        <p:nvSpPr>
          <p:cNvPr id="3" name="Contenidor de contingut 2"/>
          <p:cNvSpPr>
            <a:spLocks noGrp="1"/>
          </p:cNvSpPr>
          <p:nvPr>
            <p:ph idx="1"/>
          </p:nvPr>
        </p:nvSpPr>
        <p:spPr/>
        <p:txBody>
          <a:bodyPr>
            <a:normAutofit/>
          </a:bodyPr>
          <a:lstStyle/>
          <a:p>
            <a:r>
              <a:rPr lang="en-US" sz="2200" cap="small" dirty="0" smtClean="0">
                <a:ln w="12700">
                  <a:solidFill>
                    <a:schemeClr val="accent2">
                      <a:lumMod val="75000"/>
                    </a:schemeClr>
                  </a:solidFill>
                </a:ln>
              </a:rPr>
              <a:t>Technical aspects</a:t>
            </a:r>
          </a:p>
          <a:p>
            <a:pPr>
              <a:buFont typeface="Arial" pitchFamily="34" charset="0"/>
              <a:buChar char="•"/>
            </a:pPr>
            <a:r>
              <a:rPr lang="en-US" dirty="0" smtClean="0"/>
              <a:t>Processing is a pipeline (no stand-off annotation)</a:t>
            </a:r>
          </a:p>
          <a:p>
            <a:pPr>
              <a:buFont typeface="Arial" pitchFamily="34" charset="0"/>
              <a:buChar char="•"/>
            </a:pPr>
            <a:r>
              <a:rPr lang="en-US" dirty="0" smtClean="0"/>
              <a:t>Shallow template-based (info) chunking using both relaxation techniques and buggy rules</a:t>
            </a:r>
          </a:p>
          <a:p>
            <a:pPr>
              <a:buFont typeface="Arial" pitchFamily="34" charset="0"/>
              <a:buChar char="•"/>
            </a:pPr>
            <a:r>
              <a:rPr lang="en-US" dirty="0" smtClean="0"/>
              <a:t>KURD: constraint-based formalism – Finite State Automaton enhanced with unification</a:t>
            </a:r>
            <a:br>
              <a:rPr lang="en-US" dirty="0" smtClean="0"/>
            </a:br>
            <a:r>
              <a:rPr lang="en-US" dirty="0" smtClean="0"/>
              <a:t> </a:t>
            </a:r>
            <a:r>
              <a:rPr lang="en-US" sz="2000" dirty="0" smtClean="0"/>
              <a:t>(Carl and Schmidt-</a:t>
            </a:r>
            <a:r>
              <a:rPr lang="en-US" sz="2000" dirty="0" err="1" smtClean="0"/>
              <a:t>Wigger</a:t>
            </a:r>
            <a:r>
              <a:rPr lang="en-US" sz="2000" dirty="0" smtClean="0"/>
              <a:t> 1998)</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23</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ol 31"/>
          <p:cNvSpPr>
            <a:spLocks noGrp="1"/>
          </p:cNvSpPr>
          <p:nvPr>
            <p:ph type="title"/>
          </p:nvPr>
        </p:nvSpPr>
        <p:spPr/>
        <p:txBody>
          <a:bodyPr>
            <a:normAutofit fontScale="90000"/>
          </a:bodyPr>
          <a:lstStyle/>
          <a:p>
            <a:r>
              <a:rPr lang="ca-ES" dirty="0" err="1" smtClean="0"/>
              <a:t>ATACK</a:t>
            </a:r>
            <a:r>
              <a:rPr lang="ca-ES" dirty="0" smtClean="0"/>
              <a:t>: </a:t>
            </a:r>
            <a:r>
              <a:rPr lang="ca-ES" dirty="0" err="1" smtClean="0"/>
              <a:t>underlying</a:t>
            </a:r>
            <a:r>
              <a:rPr lang="ca-ES" dirty="0" smtClean="0"/>
              <a:t> NLP </a:t>
            </a:r>
            <a:r>
              <a:rPr lang="ca-ES" dirty="0" err="1" smtClean="0"/>
              <a:t>formalism</a:t>
            </a:r>
            <a:r>
              <a:rPr lang="ca-ES" dirty="0" smtClean="0"/>
              <a:t> (I)</a:t>
            </a:r>
            <a:endParaRPr lang="es-ES" dirty="0"/>
          </a:p>
        </p:txBody>
      </p:sp>
      <p:sp>
        <p:nvSpPr>
          <p:cNvPr id="21" name="Contenidor de número de diapositiva 20"/>
          <p:cNvSpPr>
            <a:spLocks noGrp="1"/>
          </p:cNvSpPr>
          <p:nvPr>
            <p:ph type="sldNum" idx="11"/>
          </p:nvPr>
        </p:nvSpPr>
        <p:spPr/>
        <p:txBody>
          <a:bodyPr/>
          <a:lstStyle/>
          <a:p>
            <a:pPr>
              <a:defRPr/>
            </a:pPr>
            <a:fld id="{719B1CE8-B757-4852-A08F-ECA69AAA219E}" type="slidenum">
              <a:rPr lang="es-ES" smtClean="0"/>
              <a:pPr>
                <a:defRPr/>
              </a:pPr>
              <a:t>24</a:t>
            </a:fld>
            <a:endParaRPr lang="es-ES"/>
          </a:p>
        </p:txBody>
      </p:sp>
      <p:pic>
        <p:nvPicPr>
          <p:cNvPr id="34" name="Imatge 33" descr="Capture28-11-2008-16.28.4127-05-2010-14.13.49.jpg"/>
          <p:cNvPicPr>
            <a:picLocks noChangeAspect="1"/>
          </p:cNvPicPr>
          <p:nvPr/>
        </p:nvPicPr>
        <p:blipFill>
          <a:blip r:embed="rId3" cstate="print"/>
          <a:srcRect l="14189"/>
          <a:stretch>
            <a:fillRect/>
          </a:stretch>
        </p:blipFill>
        <p:spPr>
          <a:xfrm>
            <a:off x="2428860" y="2000240"/>
            <a:ext cx="4320348" cy="2881320"/>
          </a:xfrm>
          <a:prstGeom prst="rect">
            <a:avLst/>
          </a:prstGeom>
        </p:spPr>
      </p:pic>
      <p:sp>
        <p:nvSpPr>
          <p:cNvPr id="35" name="Clau de tancament 34"/>
          <p:cNvSpPr/>
          <p:nvPr/>
        </p:nvSpPr>
        <p:spPr bwMode="auto">
          <a:xfrm>
            <a:off x="6715140" y="2452668"/>
            <a:ext cx="176944" cy="1571636"/>
          </a:xfrm>
          <a:prstGeom prst="rightBrace">
            <a:avLst>
              <a:gd name="adj1" fmla="val 26619"/>
              <a:gd name="adj2" fmla="val 5121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dirty="0" smtClean="0">
              <a:ln>
                <a:noFill/>
              </a:ln>
              <a:noFill/>
              <a:effectLst/>
              <a:latin typeface="Calibri" pitchFamily="32" charset="0"/>
              <a:cs typeface="Arial Unicode MS" charset="0"/>
            </a:endParaRPr>
          </a:p>
        </p:txBody>
      </p:sp>
      <p:sp>
        <p:nvSpPr>
          <p:cNvPr id="36" name="QuadreDeText 35"/>
          <p:cNvSpPr txBox="1"/>
          <p:nvPr/>
        </p:nvSpPr>
        <p:spPr>
          <a:xfrm>
            <a:off x="7034960" y="2921306"/>
            <a:ext cx="1751882" cy="408623"/>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a-ES" cap="small" dirty="0" err="1" smtClean="0">
                <a:solidFill>
                  <a:schemeClr val="bg1"/>
                </a:solidFill>
              </a:rPr>
              <a:t>Description</a:t>
            </a:r>
            <a:r>
              <a:rPr lang="ca-ES" cap="small" dirty="0" smtClean="0">
                <a:solidFill>
                  <a:schemeClr val="bg1"/>
                </a:solidFill>
              </a:rPr>
              <a:t> part</a:t>
            </a:r>
            <a:endParaRPr lang="es-ES" cap="small" dirty="0">
              <a:solidFill>
                <a:schemeClr val="bg1"/>
              </a:solidFill>
            </a:endParaRPr>
          </a:p>
        </p:txBody>
      </p:sp>
      <p:sp>
        <p:nvSpPr>
          <p:cNvPr id="37" name="Clau de tancament 36"/>
          <p:cNvSpPr/>
          <p:nvPr/>
        </p:nvSpPr>
        <p:spPr bwMode="auto">
          <a:xfrm>
            <a:off x="6715140" y="4167180"/>
            <a:ext cx="176944" cy="642942"/>
          </a:xfrm>
          <a:prstGeom prst="rightBrace">
            <a:avLst>
              <a:gd name="adj1" fmla="val 26619"/>
              <a:gd name="adj2" fmla="val 5121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dirty="0" smtClean="0">
              <a:ln>
                <a:noFill/>
              </a:ln>
              <a:noFill/>
              <a:effectLst/>
              <a:latin typeface="Calibri" pitchFamily="32" charset="0"/>
              <a:cs typeface="Arial Unicode MS" charset="0"/>
            </a:endParaRPr>
          </a:p>
        </p:txBody>
      </p:sp>
      <p:sp>
        <p:nvSpPr>
          <p:cNvPr id="38" name="QuadreDeText 37"/>
          <p:cNvSpPr txBox="1"/>
          <p:nvPr/>
        </p:nvSpPr>
        <p:spPr>
          <a:xfrm>
            <a:off x="7072330" y="4135752"/>
            <a:ext cx="1251816" cy="408623"/>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a-ES" cap="small" dirty="0" err="1" smtClean="0">
                <a:solidFill>
                  <a:schemeClr val="bg1"/>
                </a:solidFill>
              </a:rPr>
              <a:t>Action</a:t>
            </a:r>
            <a:r>
              <a:rPr lang="ca-ES" cap="small" dirty="0" smtClean="0">
                <a:solidFill>
                  <a:schemeClr val="bg1"/>
                </a:solidFill>
              </a:rPr>
              <a:t> part</a:t>
            </a:r>
            <a:endParaRPr lang="es-ES" cap="small" dirty="0">
              <a:solidFill>
                <a:schemeClr val="bg1"/>
              </a:solidFill>
            </a:endParaRPr>
          </a:p>
        </p:txBody>
      </p:sp>
      <p:sp>
        <p:nvSpPr>
          <p:cNvPr id="39" name="QuadreDeText 38"/>
          <p:cNvSpPr txBox="1"/>
          <p:nvPr/>
        </p:nvSpPr>
        <p:spPr>
          <a:xfrm>
            <a:off x="357158" y="2401235"/>
            <a:ext cx="1000132" cy="408623"/>
          </a:xfrm>
          <a:prstGeom prst="roundRect">
            <a:avLst/>
          </a:prstGeom>
          <a:solidFill>
            <a:srgbClr val="FF33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ca-ES" cap="small" dirty="0" err="1" smtClean="0">
                <a:solidFill>
                  <a:schemeClr val="bg1"/>
                </a:solidFill>
              </a:rPr>
              <a:t>Markers</a:t>
            </a:r>
            <a:endParaRPr lang="es-ES" cap="small" dirty="0">
              <a:solidFill>
                <a:schemeClr val="bg1"/>
              </a:solidFill>
            </a:endParaRPr>
          </a:p>
        </p:txBody>
      </p:sp>
      <p:sp>
        <p:nvSpPr>
          <p:cNvPr id="40" name="QuadreDeText 39"/>
          <p:cNvSpPr txBox="1"/>
          <p:nvPr/>
        </p:nvSpPr>
        <p:spPr>
          <a:xfrm>
            <a:off x="4572000" y="4973003"/>
            <a:ext cx="1204922" cy="408623"/>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ca-ES" cap="small" dirty="0" smtClean="0">
                <a:solidFill>
                  <a:schemeClr val="bg1"/>
                </a:solidFill>
              </a:rPr>
              <a:t>Variables</a:t>
            </a:r>
            <a:endParaRPr lang="es-ES" cap="small" dirty="0">
              <a:solidFill>
                <a:schemeClr val="bg1"/>
              </a:solidFill>
            </a:endParaRPr>
          </a:p>
        </p:txBody>
      </p:sp>
      <p:sp>
        <p:nvSpPr>
          <p:cNvPr id="41" name="QuadreDeText 40"/>
          <p:cNvSpPr txBox="1"/>
          <p:nvPr/>
        </p:nvSpPr>
        <p:spPr>
          <a:xfrm>
            <a:off x="285720" y="3207058"/>
            <a:ext cx="1357322" cy="408623"/>
          </a:xfrm>
          <a:prstGeom prst="roundRect">
            <a:avLst/>
          </a:prstGeom>
          <a:solidFill>
            <a:srgbClr val="FF99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ca-ES" cap="small" dirty="0" err="1" smtClean="0">
                <a:solidFill>
                  <a:schemeClr val="bg1"/>
                </a:solidFill>
              </a:rPr>
              <a:t>Quantifiers</a:t>
            </a:r>
            <a:endParaRPr lang="es-ES" cap="small" dirty="0">
              <a:solidFill>
                <a:schemeClr val="bg1"/>
              </a:solidFill>
            </a:endParaRPr>
          </a:p>
        </p:txBody>
      </p:sp>
      <p:sp>
        <p:nvSpPr>
          <p:cNvPr id="42" name="QuadreDeText 41"/>
          <p:cNvSpPr txBox="1"/>
          <p:nvPr/>
        </p:nvSpPr>
        <p:spPr>
          <a:xfrm>
            <a:off x="214282" y="4115747"/>
            <a:ext cx="1214446" cy="408623"/>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ca-ES" cap="small" dirty="0" err="1" smtClean="0">
                <a:solidFill>
                  <a:schemeClr val="bg1"/>
                </a:solidFill>
              </a:rPr>
              <a:t>Operators</a:t>
            </a:r>
            <a:endParaRPr lang="es-ES" cap="small" dirty="0">
              <a:solidFill>
                <a:schemeClr val="bg1"/>
              </a:solidFill>
            </a:endParaRPr>
          </a:p>
        </p:txBody>
      </p:sp>
      <p:sp>
        <p:nvSpPr>
          <p:cNvPr id="43" name="Oval 42"/>
          <p:cNvSpPr/>
          <p:nvPr/>
        </p:nvSpPr>
        <p:spPr bwMode="auto">
          <a:xfrm>
            <a:off x="2500298" y="2544111"/>
            <a:ext cx="285752" cy="42862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44" name="Oval 43"/>
          <p:cNvSpPr/>
          <p:nvPr/>
        </p:nvSpPr>
        <p:spPr bwMode="auto">
          <a:xfrm>
            <a:off x="2857488" y="3115615"/>
            <a:ext cx="285752" cy="428628"/>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45" name="Oval 44"/>
          <p:cNvSpPr/>
          <p:nvPr/>
        </p:nvSpPr>
        <p:spPr bwMode="auto">
          <a:xfrm>
            <a:off x="2714612" y="3687119"/>
            <a:ext cx="285752" cy="428628"/>
          </a:xfrm>
          <a:prstGeom prst="ellipse">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46" name="Oval 45"/>
          <p:cNvSpPr/>
          <p:nvPr/>
        </p:nvSpPr>
        <p:spPr bwMode="auto">
          <a:xfrm>
            <a:off x="2714612" y="4258623"/>
            <a:ext cx="285752" cy="428628"/>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47" name="Oval 46"/>
          <p:cNvSpPr/>
          <p:nvPr/>
        </p:nvSpPr>
        <p:spPr bwMode="auto">
          <a:xfrm>
            <a:off x="3857620" y="4258623"/>
            <a:ext cx="642942" cy="42862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48" name="Oval 47"/>
          <p:cNvSpPr/>
          <p:nvPr/>
        </p:nvSpPr>
        <p:spPr bwMode="auto">
          <a:xfrm>
            <a:off x="4857752" y="3687119"/>
            <a:ext cx="642942" cy="42862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49" name="Oval 48"/>
          <p:cNvSpPr/>
          <p:nvPr/>
        </p:nvSpPr>
        <p:spPr bwMode="auto">
          <a:xfrm>
            <a:off x="4929190" y="3115615"/>
            <a:ext cx="642942" cy="42862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50" name="Oval 49"/>
          <p:cNvSpPr/>
          <p:nvPr/>
        </p:nvSpPr>
        <p:spPr bwMode="auto">
          <a:xfrm>
            <a:off x="5572132" y="2544111"/>
            <a:ext cx="642942" cy="42862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ol 31"/>
          <p:cNvSpPr>
            <a:spLocks noGrp="1"/>
          </p:cNvSpPr>
          <p:nvPr>
            <p:ph type="title"/>
          </p:nvPr>
        </p:nvSpPr>
        <p:spPr/>
        <p:txBody>
          <a:bodyPr>
            <a:normAutofit fontScale="90000"/>
          </a:bodyPr>
          <a:lstStyle/>
          <a:p>
            <a:r>
              <a:rPr lang="ca-ES" dirty="0" err="1" smtClean="0"/>
              <a:t>ATACK</a:t>
            </a:r>
            <a:r>
              <a:rPr lang="ca-ES" dirty="0" smtClean="0"/>
              <a:t>: </a:t>
            </a:r>
            <a:r>
              <a:rPr lang="ca-ES" dirty="0" err="1" smtClean="0"/>
              <a:t>underlying</a:t>
            </a:r>
            <a:r>
              <a:rPr lang="ca-ES" dirty="0" smtClean="0"/>
              <a:t> NLP </a:t>
            </a:r>
            <a:r>
              <a:rPr lang="ca-ES" dirty="0" err="1" smtClean="0"/>
              <a:t>formalism</a:t>
            </a:r>
            <a:r>
              <a:rPr lang="ca-ES" dirty="0" smtClean="0"/>
              <a:t>(II)</a:t>
            </a:r>
            <a:endParaRPr lang="es-ES" dirty="0"/>
          </a:p>
        </p:txBody>
      </p:sp>
      <p:sp>
        <p:nvSpPr>
          <p:cNvPr id="69" name="Contenidor de contingut 68"/>
          <p:cNvSpPr>
            <a:spLocks noGrp="1"/>
          </p:cNvSpPr>
          <p:nvPr>
            <p:ph idx="1"/>
          </p:nvPr>
        </p:nvSpPr>
        <p:spPr/>
        <p:txBody>
          <a:bodyPr/>
          <a:lstStyle/>
          <a:p>
            <a:r>
              <a:rPr lang="ca-ES" sz="2200" cap="small" dirty="0" err="1" smtClean="0">
                <a:ln w="12700">
                  <a:solidFill>
                    <a:schemeClr val="accent2">
                      <a:lumMod val="75000"/>
                    </a:schemeClr>
                  </a:solidFill>
                </a:ln>
              </a:rPr>
              <a:t>two-level</a:t>
            </a:r>
            <a:r>
              <a:rPr lang="ca-ES" sz="2200" cap="small" dirty="0" smtClean="0">
                <a:ln w="12700">
                  <a:solidFill>
                    <a:schemeClr val="accent2">
                      <a:lumMod val="75000"/>
                    </a:schemeClr>
                  </a:solidFill>
                </a:ln>
              </a:rPr>
              <a:t> </a:t>
            </a:r>
            <a:r>
              <a:rPr lang="ca-ES" sz="2200" cap="small" dirty="0" err="1" smtClean="0">
                <a:ln w="12700">
                  <a:solidFill>
                    <a:schemeClr val="accent2">
                      <a:lumMod val="75000"/>
                    </a:schemeClr>
                  </a:solidFill>
                </a:ln>
              </a:rPr>
              <a:t>analysis</a:t>
            </a:r>
            <a:endParaRPr lang="es-ES" sz="2200" cap="small" dirty="0" smtClean="0">
              <a:ln w="12700">
                <a:solidFill>
                  <a:schemeClr val="accent2">
                    <a:lumMod val="75000"/>
                  </a:schemeClr>
                </a:solidFill>
              </a:ln>
            </a:endParaRP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25</a:t>
            </a:fld>
            <a:endParaRPr lang="es-ES"/>
          </a:p>
        </p:txBody>
      </p:sp>
      <p:sp>
        <p:nvSpPr>
          <p:cNvPr id="47" name="Oval 46"/>
          <p:cNvSpPr/>
          <p:nvPr/>
        </p:nvSpPr>
        <p:spPr bwMode="auto">
          <a:xfrm>
            <a:off x="2786050" y="4357694"/>
            <a:ext cx="1071570" cy="92869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B2</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grpSp>
        <p:nvGrpSpPr>
          <p:cNvPr id="59" name="Agrupa 58"/>
          <p:cNvGrpSpPr/>
          <p:nvPr/>
        </p:nvGrpSpPr>
        <p:grpSpPr>
          <a:xfrm>
            <a:off x="1071538" y="2714620"/>
            <a:ext cx="2214578" cy="2000264"/>
            <a:chOff x="71406" y="1928802"/>
            <a:chExt cx="2214578" cy="2000264"/>
          </a:xfrm>
        </p:grpSpPr>
        <p:sp>
          <p:nvSpPr>
            <p:cNvPr id="7" name="Oval 6"/>
            <p:cNvSpPr/>
            <p:nvPr/>
          </p:nvSpPr>
          <p:spPr bwMode="auto">
            <a:xfrm>
              <a:off x="71406" y="192880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 name="Oval 7"/>
            <p:cNvSpPr/>
            <p:nvPr/>
          </p:nvSpPr>
          <p:spPr bwMode="auto">
            <a:xfrm>
              <a:off x="857224" y="192880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9" name="Oval 8"/>
            <p:cNvSpPr/>
            <p:nvPr/>
          </p:nvSpPr>
          <p:spPr bwMode="auto">
            <a:xfrm>
              <a:off x="1643042" y="192880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0" name="Oval 9"/>
            <p:cNvSpPr/>
            <p:nvPr/>
          </p:nvSpPr>
          <p:spPr bwMode="auto">
            <a:xfrm>
              <a:off x="71406" y="264318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1" name="Oval 10"/>
            <p:cNvSpPr/>
            <p:nvPr/>
          </p:nvSpPr>
          <p:spPr bwMode="auto">
            <a:xfrm>
              <a:off x="857224" y="264318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2" name="Oval 11"/>
            <p:cNvSpPr/>
            <p:nvPr/>
          </p:nvSpPr>
          <p:spPr bwMode="auto">
            <a:xfrm>
              <a:off x="1643042" y="264318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3" name="Oval 12"/>
            <p:cNvSpPr/>
            <p:nvPr/>
          </p:nvSpPr>
          <p:spPr bwMode="auto">
            <a:xfrm>
              <a:off x="857224" y="335756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cxnSp>
          <p:nvCxnSpPr>
            <p:cNvPr id="22" name="Connector recte 21"/>
            <p:cNvCxnSpPr>
              <a:stCxn id="7" idx="6"/>
              <a:endCxn id="8" idx="2"/>
            </p:cNvCxnSpPr>
            <p:nvPr/>
          </p:nvCxnSpPr>
          <p:spPr bwMode="auto">
            <a:xfrm>
              <a:off x="714348" y="221455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cxnSp>
          <p:nvCxnSpPr>
            <p:cNvPr id="23" name="Connector recte 22"/>
            <p:cNvCxnSpPr/>
            <p:nvPr/>
          </p:nvCxnSpPr>
          <p:spPr bwMode="auto">
            <a:xfrm>
              <a:off x="1500166" y="221455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cxnSp>
          <p:nvCxnSpPr>
            <p:cNvPr id="24" name="Connector recte 23"/>
            <p:cNvCxnSpPr/>
            <p:nvPr/>
          </p:nvCxnSpPr>
          <p:spPr bwMode="auto">
            <a:xfrm>
              <a:off x="714348" y="292893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cxnSp>
          <p:nvCxnSpPr>
            <p:cNvPr id="25" name="Connector recte 24"/>
            <p:cNvCxnSpPr/>
            <p:nvPr/>
          </p:nvCxnSpPr>
          <p:spPr bwMode="auto">
            <a:xfrm>
              <a:off x="1500166" y="292893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sp>
          <p:nvSpPr>
            <p:cNvPr id="79" name="Oval 78"/>
            <p:cNvSpPr/>
            <p:nvPr/>
          </p:nvSpPr>
          <p:spPr bwMode="auto">
            <a:xfrm>
              <a:off x="71406" y="192880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0" name="Oval 79"/>
            <p:cNvSpPr/>
            <p:nvPr/>
          </p:nvSpPr>
          <p:spPr bwMode="auto">
            <a:xfrm>
              <a:off x="857224" y="192880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1" name="Oval 80"/>
            <p:cNvSpPr/>
            <p:nvPr/>
          </p:nvSpPr>
          <p:spPr bwMode="auto">
            <a:xfrm>
              <a:off x="1643042" y="192880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2" name="Oval 81"/>
            <p:cNvSpPr/>
            <p:nvPr/>
          </p:nvSpPr>
          <p:spPr bwMode="auto">
            <a:xfrm>
              <a:off x="71406" y="264318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3" name="Oval 82"/>
            <p:cNvSpPr/>
            <p:nvPr/>
          </p:nvSpPr>
          <p:spPr bwMode="auto">
            <a:xfrm>
              <a:off x="857224" y="264318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4" name="Oval 83"/>
            <p:cNvSpPr/>
            <p:nvPr/>
          </p:nvSpPr>
          <p:spPr bwMode="auto">
            <a:xfrm>
              <a:off x="1643042" y="264318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5" name="Oval 84"/>
            <p:cNvSpPr/>
            <p:nvPr/>
          </p:nvSpPr>
          <p:spPr bwMode="auto">
            <a:xfrm>
              <a:off x="857224" y="3357562"/>
              <a:ext cx="642942" cy="57150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cxnSp>
          <p:nvCxnSpPr>
            <p:cNvPr id="93" name="Connector recte 92"/>
            <p:cNvCxnSpPr>
              <a:stCxn id="79" idx="6"/>
              <a:endCxn id="80" idx="2"/>
            </p:cNvCxnSpPr>
            <p:nvPr/>
          </p:nvCxnSpPr>
          <p:spPr bwMode="auto">
            <a:xfrm>
              <a:off x="714348" y="221455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cxnSp>
          <p:nvCxnSpPr>
            <p:cNvPr id="94" name="Connector recte 93"/>
            <p:cNvCxnSpPr/>
            <p:nvPr/>
          </p:nvCxnSpPr>
          <p:spPr bwMode="auto">
            <a:xfrm>
              <a:off x="1500166" y="221455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cxnSp>
          <p:nvCxnSpPr>
            <p:cNvPr id="95" name="Connector recte 94"/>
            <p:cNvCxnSpPr/>
            <p:nvPr/>
          </p:nvCxnSpPr>
          <p:spPr bwMode="auto">
            <a:xfrm>
              <a:off x="714348" y="292893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cxnSp>
          <p:nvCxnSpPr>
            <p:cNvPr id="96" name="Connector recte 95"/>
            <p:cNvCxnSpPr/>
            <p:nvPr/>
          </p:nvCxnSpPr>
          <p:spPr bwMode="auto">
            <a:xfrm>
              <a:off x="1500166" y="2928934"/>
              <a:ext cx="142876" cy="0"/>
            </a:xfrm>
            <a:prstGeom prst="line">
              <a:avLst/>
            </a:prstGeom>
            <a:solidFill>
              <a:srgbClr val="00B8FF"/>
            </a:solidFill>
            <a:ln w="57150" cap="flat" cmpd="sng" algn="ctr">
              <a:solidFill>
                <a:srgbClr val="FF9900"/>
              </a:solidFill>
              <a:prstDash val="solid"/>
              <a:round/>
              <a:headEnd type="none" w="med" len="med"/>
              <a:tailEnd type="none" w="med" len="med"/>
            </a:ln>
            <a:effectLst/>
          </p:spPr>
        </p:cxnSp>
      </p:grpSp>
      <p:grpSp>
        <p:nvGrpSpPr>
          <p:cNvPr id="61" name="Agrupa 60"/>
          <p:cNvGrpSpPr/>
          <p:nvPr/>
        </p:nvGrpSpPr>
        <p:grpSpPr>
          <a:xfrm>
            <a:off x="3500430" y="2714620"/>
            <a:ext cx="2214578" cy="2000264"/>
            <a:chOff x="2643174" y="1928802"/>
            <a:chExt cx="2214578" cy="2000264"/>
          </a:xfrm>
        </p:grpSpPr>
        <p:sp>
          <p:nvSpPr>
            <p:cNvPr id="14" name="Oval 13"/>
            <p:cNvSpPr/>
            <p:nvPr/>
          </p:nvSpPr>
          <p:spPr bwMode="auto">
            <a:xfrm>
              <a:off x="2643174" y="192880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5" name="Oval 14"/>
            <p:cNvSpPr/>
            <p:nvPr/>
          </p:nvSpPr>
          <p:spPr bwMode="auto">
            <a:xfrm>
              <a:off x="3428992" y="192880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6" name="Oval 15"/>
            <p:cNvSpPr/>
            <p:nvPr/>
          </p:nvSpPr>
          <p:spPr bwMode="auto">
            <a:xfrm>
              <a:off x="4214810" y="192880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7" name="Oval 16"/>
            <p:cNvSpPr/>
            <p:nvPr/>
          </p:nvSpPr>
          <p:spPr bwMode="auto">
            <a:xfrm>
              <a:off x="2643174" y="264318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8" name="Oval 17"/>
            <p:cNvSpPr/>
            <p:nvPr/>
          </p:nvSpPr>
          <p:spPr bwMode="auto">
            <a:xfrm>
              <a:off x="3428992" y="264318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19" name="Oval 18"/>
            <p:cNvSpPr/>
            <p:nvPr/>
          </p:nvSpPr>
          <p:spPr bwMode="auto">
            <a:xfrm>
              <a:off x="4214810" y="264318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20" name="Oval 19"/>
            <p:cNvSpPr/>
            <p:nvPr/>
          </p:nvSpPr>
          <p:spPr bwMode="auto">
            <a:xfrm>
              <a:off x="3428992" y="335756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cxnSp>
          <p:nvCxnSpPr>
            <p:cNvPr id="26" name="Connector recte 25"/>
            <p:cNvCxnSpPr/>
            <p:nvPr/>
          </p:nvCxnSpPr>
          <p:spPr bwMode="auto">
            <a:xfrm>
              <a:off x="3286116" y="221455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cxnSp>
          <p:nvCxnSpPr>
            <p:cNvPr id="27" name="Connector recte 26"/>
            <p:cNvCxnSpPr/>
            <p:nvPr/>
          </p:nvCxnSpPr>
          <p:spPr bwMode="auto">
            <a:xfrm>
              <a:off x="3286116" y="292893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cxnSp>
          <p:nvCxnSpPr>
            <p:cNvPr id="28" name="Connector recte 27"/>
            <p:cNvCxnSpPr/>
            <p:nvPr/>
          </p:nvCxnSpPr>
          <p:spPr bwMode="auto">
            <a:xfrm>
              <a:off x="4071934" y="221455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cxnSp>
          <p:nvCxnSpPr>
            <p:cNvPr id="29" name="Connector recte 28"/>
            <p:cNvCxnSpPr/>
            <p:nvPr/>
          </p:nvCxnSpPr>
          <p:spPr bwMode="auto">
            <a:xfrm>
              <a:off x="4071934" y="292893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sp>
          <p:nvSpPr>
            <p:cNvPr id="86" name="Oval 85"/>
            <p:cNvSpPr/>
            <p:nvPr/>
          </p:nvSpPr>
          <p:spPr bwMode="auto">
            <a:xfrm>
              <a:off x="2643174" y="192880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7" name="Oval 86"/>
            <p:cNvSpPr/>
            <p:nvPr/>
          </p:nvSpPr>
          <p:spPr bwMode="auto">
            <a:xfrm>
              <a:off x="3428992" y="192880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8" name="Oval 87"/>
            <p:cNvSpPr/>
            <p:nvPr/>
          </p:nvSpPr>
          <p:spPr bwMode="auto">
            <a:xfrm>
              <a:off x="4214810" y="192880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89" name="Oval 88"/>
            <p:cNvSpPr/>
            <p:nvPr/>
          </p:nvSpPr>
          <p:spPr bwMode="auto">
            <a:xfrm>
              <a:off x="2643174" y="264318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b1</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90" name="Oval 89"/>
            <p:cNvSpPr/>
            <p:nvPr/>
          </p:nvSpPr>
          <p:spPr bwMode="auto">
            <a:xfrm>
              <a:off x="3428992" y="264318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91" name="Oval 90"/>
            <p:cNvSpPr/>
            <p:nvPr/>
          </p:nvSpPr>
          <p:spPr bwMode="auto">
            <a:xfrm>
              <a:off x="4214810" y="264318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b2</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sp>
          <p:nvSpPr>
            <p:cNvPr id="92" name="Oval 91"/>
            <p:cNvSpPr/>
            <p:nvPr/>
          </p:nvSpPr>
          <p:spPr bwMode="auto">
            <a:xfrm>
              <a:off x="3428992" y="3357562"/>
              <a:ext cx="642942" cy="57150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dirty="0" smtClean="0"/>
                <a:t>...</a:t>
              </a:r>
              <a:endParaRPr kumimoji="0" lang="es-ES" sz="1800" b="0" i="0" u="none" strike="noStrike" cap="none" normalizeH="0" baseline="0" dirty="0" smtClean="0">
                <a:ln>
                  <a:noFill/>
                </a:ln>
                <a:solidFill>
                  <a:schemeClr val="bg1"/>
                </a:solidFill>
                <a:effectLst/>
                <a:latin typeface="Calibri" pitchFamily="32" charset="0"/>
                <a:cs typeface="Arial Unicode MS" charset="0"/>
              </a:endParaRPr>
            </a:p>
          </p:txBody>
        </p:sp>
        <p:cxnSp>
          <p:nvCxnSpPr>
            <p:cNvPr id="97" name="Connector recte 96"/>
            <p:cNvCxnSpPr/>
            <p:nvPr/>
          </p:nvCxnSpPr>
          <p:spPr bwMode="auto">
            <a:xfrm>
              <a:off x="3286116" y="221455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cxnSp>
          <p:nvCxnSpPr>
            <p:cNvPr id="98" name="Connector recte 97"/>
            <p:cNvCxnSpPr/>
            <p:nvPr/>
          </p:nvCxnSpPr>
          <p:spPr bwMode="auto">
            <a:xfrm>
              <a:off x="3286116" y="292893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cxnSp>
          <p:nvCxnSpPr>
            <p:cNvPr id="99" name="Connector recte 98"/>
            <p:cNvCxnSpPr/>
            <p:nvPr/>
          </p:nvCxnSpPr>
          <p:spPr bwMode="auto">
            <a:xfrm>
              <a:off x="4071934" y="221455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cxnSp>
          <p:nvCxnSpPr>
            <p:cNvPr id="100" name="Connector recte 99"/>
            <p:cNvCxnSpPr/>
            <p:nvPr/>
          </p:nvCxnSpPr>
          <p:spPr bwMode="auto">
            <a:xfrm>
              <a:off x="4071934" y="2928934"/>
              <a:ext cx="142876" cy="0"/>
            </a:xfrm>
            <a:prstGeom prst="line">
              <a:avLst/>
            </a:prstGeom>
            <a:solidFill>
              <a:srgbClr val="00B8FF"/>
            </a:solidFill>
            <a:ln w="57150" cap="flat" cmpd="sng" algn="ctr">
              <a:solidFill>
                <a:srgbClr val="92D050"/>
              </a:solidFill>
              <a:prstDash val="solid"/>
              <a:round/>
              <a:headEnd type="none" w="med" len="med"/>
              <a:tailEnd type="none" w="med" len="med"/>
            </a:ln>
            <a:effectLst/>
          </p:spPr>
        </p:cxnSp>
      </p:grpSp>
      <p:sp>
        <p:nvSpPr>
          <p:cNvPr id="60" name="Oval 59"/>
          <p:cNvSpPr/>
          <p:nvPr/>
        </p:nvSpPr>
        <p:spPr bwMode="auto">
          <a:xfrm>
            <a:off x="1357290" y="3214686"/>
            <a:ext cx="1071570" cy="928694"/>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A</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sp>
        <p:nvSpPr>
          <p:cNvPr id="62" name="Oval 61"/>
          <p:cNvSpPr/>
          <p:nvPr/>
        </p:nvSpPr>
        <p:spPr bwMode="auto">
          <a:xfrm>
            <a:off x="2786050" y="3214686"/>
            <a:ext cx="1071570" cy="92869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B1</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grpSp>
        <p:nvGrpSpPr>
          <p:cNvPr id="64" name="Agrupa 63"/>
          <p:cNvGrpSpPr/>
          <p:nvPr/>
        </p:nvGrpSpPr>
        <p:grpSpPr>
          <a:xfrm>
            <a:off x="4214810" y="3071810"/>
            <a:ext cx="3714776" cy="2357454"/>
            <a:chOff x="5000628" y="2500306"/>
            <a:chExt cx="3714776" cy="2357454"/>
          </a:xfrm>
        </p:grpSpPr>
        <p:sp>
          <p:nvSpPr>
            <p:cNvPr id="65" name="Oval 64"/>
            <p:cNvSpPr/>
            <p:nvPr/>
          </p:nvSpPr>
          <p:spPr bwMode="auto">
            <a:xfrm>
              <a:off x="5000628" y="3786190"/>
              <a:ext cx="928694" cy="857256"/>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C</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sp>
          <p:nvSpPr>
            <p:cNvPr id="66" name="Oval 65"/>
            <p:cNvSpPr/>
            <p:nvPr/>
          </p:nvSpPr>
          <p:spPr bwMode="auto">
            <a:xfrm>
              <a:off x="6286512" y="2500306"/>
              <a:ext cx="1071570" cy="1000132"/>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D1</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sp>
          <p:nvSpPr>
            <p:cNvPr id="67" name="Oval 66"/>
            <p:cNvSpPr/>
            <p:nvPr/>
          </p:nvSpPr>
          <p:spPr bwMode="auto">
            <a:xfrm>
              <a:off x="6286512" y="3857628"/>
              <a:ext cx="1071570" cy="1000132"/>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D2</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sp>
          <p:nvSpPr>
            <p:cNvPr id="68" name="Oval 67"/>
            <p:cNvSpPr/>
            <p:nvPr/>
          </p:nvSpPr>
          <p:spPr bwMode="auto">
            <a:xfrm>
              <a:off x="7643834" y="3214686"/>
              <a:ext cx="1071570" cy="1000132"/>
            </a:xfrm>
            <a:prstGeom prst="ellipse">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ca-ES" sz="4000" dirty="0" smtClean="0"/>
                <a:t>E</a:t>
              </a:r>
              <a:endParaRPr kumimoji="0" lang="es-ES" sz="4000" b="0" i="0" u="none" strike="noStrike" cap="none" normalizeH="0" baseline="0" dirty="0" smtClean="0">
                <a:ln>
                  <a:noFill/>
                </a:ln>
                <a:solidFill>
                  <a:schemeClr val="bg1"/>
                </a:solidFill>
                <a:effectLst/>
                <a:latin typeface="Calibri" pitchFamily="32" charset="0"/>
                <a:cs typeface="Arial Unicode MS" charset="0"/>
              </a:endParaRPr>
            </a:p>
          </p:txBody>
        </p:sp>
      </p:grpSp>
      <p:cxnSp>
        <p:nvCxnSpPr>
          <p:cNvPr id="70" name="Connector recte 69"/>
          <p:cNvCxnSpPr>
            <a:stCxn id="60" idx="5"/>
            <a:endCxn id="47" idx="1"/>
          </p:cNvCxnSpPr>
          <p:nvPr/>
        </p:nvCxnSpPr>
        <p:spPr bwMode="auto">
          <a:xfrm rot="16200000" flipH="1">
            <a:off x="2364294" y="3915014"/>
            <a:ext cx="486322" cy="671046"/>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71" name="Connector recte 70"/>
          <p:cNvCxnSpPr>
            <a:stCxn id="47" idx="6"/>
          </p:cNvCxnSpPr>
          <p:nvPr/>
        </p:nvCxnSpPr>
        <p:spPr bwMode="auto">
          <a:xfrm flipV="1">
            <a:off x="3857620" y="4786322"/>
            <a:ext cx="357190" cy="35719"/>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74" name="Connector recte 73"/>
          <p:cNvCxnSpPr>
            <a:stCxn id="60" idx="6"/>
            <a:endCxn id="62" idx="2"/>
          </p:cNvCxnSpPr>
          <p:nvPr/>
        </p:nvCxnSpPr>
        <p:spPr bwMode="auto">
          <a:xfrm>
            <a:off x="2428860" y="3679033"/>
            <a:ext cx="357190" cy="0"/>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104" name="Connector recte 103"/>
          <p:cNvCxnSpPr>
            <a:stCxn id="62" idx="6"/>
          </p:cNvCxnSpPr>
          <p:nvPr/>
        </p:nvCxnSpPr>
        <p:spPr bwMode="auto">
          <a:xfrm flipV="1">
            <a:off x="3857620" y="3571876"/>
            <a:ext cx="1643074" cy="107157"/>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107" name="Connector recte 106"/>
          <p:cNvCxnSpPr/>
          <p:nvPr/>
        </p:nvCxnSpPr>
        <p:spPr bwMode="auto">
          <a:xfrm>
            <a:off x="5143504" y="4786322"/>
            <a:ext cx="357190" cy="142876"/>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112" name="Connector recte 111"/>
          <p:cNvCxnSpPr/>
          <p:nvPr/>
        </p:nvCxnSpPr>
        <p:spPr bwMode="auto">
          <a:xfrm>
            <a:off x="6572264" y="3571876"/>
            <a:ext cx="442680" cy="360780"/>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115" name="Connector recte 114"/>
          <p:cNvCxnSpPr/>
          <p:nvPr/>
        </p:nvCxnSpPr>
        <p:spPr bwMode="auto">
          <a:xfrm flipV="1">
            <a:off x="6572264" y="4639856"/>
            <a:ext cx="442680" cy="289342"/>
          </a:xfrm>
          <a:prstGeom prst="line">
            <a:avLst/>
          </a:prstGeom>
          <a:solidFill>
            <a:srgbClr val="00B8FF"/>
          </a:solidFill>
          <a:ln w="57150" cap="flat" cmpd="sng" algn="ctr">
            <a:solidFill>
              <a:schemeClr val="accent2">
                <a:lumMod val="75000"/>
              </a:schemeClr>
            </a:solidFill>
            <a:prstDash val="solid"/>
            <a:round/>
            <a:headEnd type="none" w="med" len="med"/>
            <a:tailEnd type="none" w="med" len="med"/>
          </a:ln>
          <a:effectLst/>
        </p:spPr>
      </p:cxnSp>
      <p:cxnSp>
        <p:nvCxnSpPr>
          <p:cNvPr id="118" name="Connector recte 117"/>
          <p:cNvCxnSpPr>
            <a:stCxn id="62" idx="5"/>
          </p:cNvCxnSpPr>
          <p:nvPr/>
        </p:nvCxnSpPr>
        <p:spPr bwMode="auto">
          <a:xfrm rot="16200000" flipH="1">
            <a:off x="3787823" y="3920245"/>
            <a:ext cx="475860" cy="650122"/>
          </a:xfrm>
          <a:prstGeom prst="line">
            <a:avLst/>
          </a:prstGeom>
          <a:solidFill>
            <a:srgbClr val="00B8FF"/>
          </a:solidFill>
          <a:ln w="57150" cap="flat" cmpd="sng" algn="ctr">
            <a:solidFill>
              <a:srgbClr val="FF0000"/>
            </a:solidFill>
            <a:prstDash val="sysDot"/>
            <a:round/>
            <a:headEnd type="none" w="med" len="med"/>
            <a:tailEnd type="none" w="med" len="med"/>
          </a:ln>
          <a:effectLst/>
        </p:spPr>
      </p:cxnSp>
      <p:cxnSp>
        <p:nvCxnSpPr>
          <p:cNvPr id="121" name="Connector recte 120"/>
          <p:cNvCxnSpPr/>
          <p:nvPr/>
        </p:nvCxnSpPr>
        <p:spPr bwMode="auto">
          <a:xfrm rot="5400000">
            <a:off x="5053681" y="3879295"/>
            <a:ext cx="557760" cy="650122"/>
          </a:xfrm>
          <a:prstGeom prst="line">
            <a:avLst/>
          </a:prstGeom>
          <a:solidFill>
            <a:srgbClr val="00B8FF"/>
          </a:solidFill>
          <a:ln w="57150" cap="flat" cmpd="sng" algn="ctr">
            <a:solidFill>
              <a:srgbClr val="FF0000"/>
            </a:solidFill>
            <a:prstDash val="sysDot"/>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9"/>
                                        </p:tgtEl>
                                        <p:attrNameLst>
                                          <p:attrName>ppt_w</p:attrName>
                                        </p:attrNameLst>
                                      </p:cBhvr>
                                      <p:tavLst>
                                        <p:tav tm="0">
                                          <p:val>
                                            <p:strVal val="ppt_w"/>
                                          </p:val>
                                        </p:tav>
                                        <p:tav tm="100000">
                                          <p:val>
                                            <p:strVal val="ppt_w*0.70"/>
                                          </p:val>
                                        </p:tav>
                                      </p:tavLst>
                                    </p:anim>
                                    <p:anim calcmode="lin" valueType="num">
                                      <p:cBhvr>
                                        <p:cTn id="7" dur="1000"/>
                                        <p:tgtEl>
                                          <p:spTgt spid="59"/>
                                        </p:tgtEl>
                                        <p:attrNameLst>
                                          <p:attrName>ppt_h</p:attrName>
                                        </p:attrNameLst>
                                      </p:cBhvr>
                                      <p:tavLst>
                                        <p:tav tm="0">
                                          <p:val>
                                            <p:strVal val="ppt_h"/>
                                          </p:val>
                                        </p:tav>
                                        <p:tav tm="100000">
                                          <p:val>
                                            <p:strVal val="ppt_h"/>
                                          </p:val>
                                        </p:tav>
                                      </p:tavLst>
                                    </p:anim>
                                    <p:animEffect transition="out" filter="fade">
                                      <p:cBhvr>
                                        <p:cTn id="8" dur="1000"/>
                                        <p:tgtEl>
                                          <p:spTgt spid="59"/>
                                        </p:tgtEl>
                                      </p:cBhvr>
                                    </p:animEffect>
                                    <p:set>
                                      <p:cBhvr>
                                        <p:cTn id="9" dur="1" fill="hold">
                                          <p:stCondLst>
                                            <p:cond delay="999"/>
                                          </p:stCondLst>
                                        </p:cTn>
                                        <p:tgtEl>
                                          <p:spTgt spid="59"/>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61"/>
                                        </p:tgtEl>
                                        <p:attrNameLst>
                                          <p:attrName>ppt_w</p:attrName>
                                        </p:attrNameLst>
                                      </p:cBhvr>
                                      <p:tavLst>
                                        <p:tav tm="0">
                                          <p:val>
                                            <p:strVal val="ppt_w"/>
                                          </p:val>
                                        </p:tav>
                                        <p:tav tm="100000">
                                          <p:val>
                                            <p:strVal val="ppt_w*0.70"/>
                                          </p:val>
                                        </p:tav>
                                      </p:tavLst>
                                    </p:anim>
                                    <p:anim calcmode="lin" valueType="num">
                                      <p:cBhvr>
                                        <p:cTn id="12" dur="1000"/>
                                        <p:tgtEl>
                                          <p:spTgt spid="61"/>
                                        </p:tgtEl>
                                        <p:attrNameLst>
                                          <p:attrName>ppt_h</p:attrName>
                                        </p:attrNameLst>
                                      </p:cBhvr>
                                      <p:tavLst>
                                        <p:tav tm="0">
                                          <p:val>
                                            <p:strVal val="ppt_h"/>
                                          </p:val>
                                        </p:tav>
                                        <p:tav tm="100000">
                                          <p:val>
                                            <p:strVal val="ppt_h"/>
                                          </p:val>
                                        </p:tav>
                                      </p:tavLst>
                                    </p:anim>
                                    <p:animEffect transition="out" filter="fade">
                                      <p:cBhvr>
                                        <p:cTn id="13" dur="1000"/>
                                        <p:tgtEl>
                                          <p:spTgt spid="61"/>
                                        </p:tgtEl>
                                      </p:cBhvr>
                                    </p:animEffect>
                                    <p:set>
                                      <p:cBhvr>
                                        <p:cTn id="14" dur="1" fill="hold">
                                          <p:stCondLst>
                                            <p:cond delay="999"/>
                                          </p:stCondLst>
                                        </p:cTn>
                                        <p:tgtEl>
                                          <p:spTgt spid="61"/>
                                        </p:tgtEl>
                                        <p:attrNameLst>
                                          <p:attrName>style.visibility</p:attrName>
                                        </p:attrNameLst>
                                      </p:cBhvr>
                                      <p:to>
                                        <p:strVal val="hidden"/>
                                      </p:to>
                                    </p:se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down)">
                                      <p:cBhvr>
                                        <p:cTn id="18" dur="500"/>
                                        <p:tgtEl>
                                          <p:spTgt spid="6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down)">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linds(horizontal)">
                                      <p:cBhvr>
                                        <p:cTn id="32" dur="500"/>
                                        <p:tgtEl>
                                          <p:spTgt spid="70"/>
                                        </p:tgtEl>
                                      </p:cBhvr>
                                    </p:animEffect>
                                  </p:childTnLst>
                                </p:cTn>
                              </p:par>
                              <p:par>
                                <p:cTn id="33" presetID="3" presetClass="entr" presetSubtype="1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blinds(horizontal)">
                                      <p:cBhvr>
                                        <p:cTn id="35" dur="500"/>
                                        <p:tgtEl>
                                          <p:spTgt spid="74"/>
                                        </p:tgtEl>
                                      </p:cBhvr>
                                    </p:animEffect>
                                  </p:childTnLst>
                                </p:cTn>
                              </p:par>
                              <p:par>
                                <p:cTn id="36" presetID="3" presetClass="entr" presetSubtype="1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blinds(horizontal)">
                                      <p:cBhvr>
                                        <p:cTn id="38" dur="500"/>
                                        <p:tgtEl>
                                          <p:spTgt spid="104"/>
                                        </p:tgtEl>
                                      </p:cBhvr>
                                    </p:animEffect>
                                  </p:childTnLst>
                                </p:cTn>
                              </p:par>
                              <p:par>
                                <p:cTn id="39" presetID="3" presetClass="entr" presetSubtype="1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blinds(horizontal)">
                                      <p:cBhvr>
                                        <p:cTn id="41" dur="500"/>
                                        <p:tgtEl>
                                          <p:spTgt spid="71"/>
                                        </p:tgtEl>
                                      </p:cBhvr>
                                    </p:animEffect>
                                  </p:childTnLst>
                                </p:cTn>
                              </p:par>
                              <p:par>
                                <p:cTn id="42" presetID="3" presetClass="entr" presetSubtype="1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blinds(horizontal)">
                                      <p:cBhvr>
                                        <p:cTn id="44" dur="500"/>
                                        <p:tgtEl>
                                          <p:spTgt spid="107"/>
                                        </p:tgtEl>
                                      </p:cBhvr>
                                    </p:animEffect>
                                  </p:childTnLst>
                                </p:cTn>
                              </p:par>
                              <p:par>
                                <p:cTn id="45" presetID="3" presetClass="entr" presetSubtype="1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blinds(horizontal)">
                                      <p:cBhvr>
                                        <p:cTn id="47" dur="500"/>
                                        <p:tgtEl>
                                          <p:spTgt spid="115"/>
                                        </p:tgtEl>
                                      </p:cBhvr>
                                    </p:animEffect>
                                  </p:childTnLst>
                                </p:cTn>
                              </p:par>
                              <p:par>
                                <p:cTn id="48" presetID="3" presetClass="entr" presetSubtype="10"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blinds(horizontal)">
                                      <p:cBhvr>
                                        <p:cTn id="50" dur="500"/>
                                        <p:tgtEl>
                                          <p:spTgt spid="1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blinds(horizontal)">
                                      <p:cBhvr>
                                        <p:cTn id="55" dur="500"/>
                                        <p:tgtEl>
                                          <p:spTgt spid="118"/>
                                        </p:tgtEl>
                                      </p:cBhvr>
                                    </p:animEffect>
                                  </p:childTnLst>
                                </p:cTn>
                              </p:par>
                              <p:par>
                                <p:cTn id="56" presetID="3" presetClass="entr" presetSubtype="10" fill="hold" nodeType="with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blinds(horizontal)">
                                      <p:cBhvr>
                                        <p:cTn id="5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0" grpId="0" animBg="1"/>
      <p:bldP spid="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 10"/>
          <p:cNvGrpSpPr/>
          <p:nvPr/>
        </p:nvGrpSpPr>
        <p:grpSpPr>
          <a:xfrm>
            <a:off x="1304945" y="2166955"/>
            <a:ext cx="6124575" cy="3762375"/>
            <a:chOff x="1304945" y="2166955"/>
            <a:chExt cx="6124575" cy="3762375"/>
          </a:xfrm>
        </p:grpSpPr>
        <p:pic>
          <p:nvPicPr>
            <p:cNvPr id="12" name="Imatge 11" descr="Capture28-11-2008-16.28.4131-05-2010-13.50.49.jpg"/>
            <p:cNvPicPr>
              <a:picLocks noChangeAspect="1"/>
            </p:cNvPicPr>
            <p:nvPr/>
          </p:nvPicPr>
          <p:blipFill>
            <a:blip r:embed="rId3" cstate="print"/>
            <a:stretch>
              <a:fillRect/>
            </a:stretch>
          </p:blipFill>
          <p:spPr>
            <a:xfrm>
              <a:off x="1304945" y="2166955"/>
              <a:ext cx="6124575" cy="3762375"/>
            </a:xfrm>
            <a:prstGeom prst="rect">
              <a:avLst/>
            </a:prstGeom>
          </p:spPr>
        </p:pic>
        <p:sp>
          <p:nvSpPr>
            <p:cNvPr id="13" name="Oval 12"/>
            <p:cNvSpPr/>
            <p:nvPr/>
          </p:nvSpPr>
          <p:spPr bwMode="auto">
            <a:xfrm>
              <a:off x="6286512" y="4786322"/>
              <a:ext cx="928694" cy="785818"/>
            </a:xfrm>
            <a:prstGeom prst="ellipse">
              <a:avLst/>
            </a:prstGeom>
            <a:noFill/>
            <a:ln w="571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grpSp>
      <p:sp>
        <p:nvSpPr>
          <p:cNvPr id="7" name="Contenidor de contingut 32"/>
          <p:cNvSpPr txBox="1">
            <a:spLocks/>
          </p:cNvSpPr>
          <p:nvPr/>
        </p:nvSpPr>
        <p:spPr bwMode="auto">
          <a:xfrm>
            <a:off x="571472" y="2181228"/>
            <a:ext cx="8228013" cy="396241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0000" tIns="46800" rIns="90000" bIns="46800" numCol="1" anchor="t" anchorCtr="0" compatLnSpc="1">
            <a:prstTxWarp prst="textNoShape">
              <a:avLst/>
            </a:prstTxWarp>
          </a:bodyPr>
          <a:lstStyle/>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400" b="0" i="0" u="none" strike="noStrike" kern="0" cap="none" spc="0" normalizeH="0" baseline="0" noProof="0" dirty="0" smtClean="0">
                <a:ln>
                  <a:noFill/>
                </a:ln>
                <a:solidFill>
                  <a:srgbClr val="FFFF00"/>
                </a:solidFill>
                <a:effectLst/>
                <a:uLnTx/>
                <a:uFillTx/>
                <a:latin typeface="+mn-lt"/>
                <a:ea typeface="+mn-ea"/>
                <a:cs typeface="+mn-cs"/>
              </a:rPr>
              <a:t>“an indicator”</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LemmaStuffMissing</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?$-1a{tag~:c1_},</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Aa</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lu</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b="1" i="0" u="none" strike="noStrike" kern="0" cap="none" spc="0" normalizeH="0" baseline="0" noProof="0" dirty="0" err="1" smtClean="0">
                <a:ln>
                  <a:noFill/>
                </a:ln>
                <a:solidFill>
                  <a:srgbClr val="FF9900"/>
                </a:solidFill>
                <a:effectLst/>
                <a:uLnTx/>
                <a:uFillTx/>
                <a:latin typeface="Courier New" pitchFamily="49" charset="0"/>
                <a:ea typeface="+mn-ea"/>
                <a:cs typeface="Courier New" pitchFamily="49" charset="0"/>
              </a:rPr>
              <a:t>a;the</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,disc</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=_},</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Ba</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lu</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b="1" i="0" u="none" strike="noStrike" kern="0" cap="none" spc="0" normalizeH="0" baseline="0" noProof="0" dirty="0" err="1" smtClean="0">
                <a:ln>
                  <a:noFill/>
                </a:ln>
                <a:solidFill>
                  <a:srgbClr val="FF9900"/>
                </a:solidFill>
                <a:effectLst/>
                <a:uLnTx/>
                <a:uFillTx/>
                <a:latin typeface="Courier New" pitchFamily="49" charset="0"/>
                <a:ea typeface="+mn-ea"/>
                <a:cs typeface="Courier New" pitchFamily="49" charset="0"/>
              </a:rPr>
              <a:t>indicator</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,disc</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=_} :::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Ar</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{disc=</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C,tag</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=b10}g{</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flaga</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small,flage</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b="1" i="0" u="none" strike="noStrike" kern="0" cap="none" spc="0" normalizeH="0" baseline="0" noProof="0" dirty="0" smtClean="0">
                <a:ln>
                  <a:noFill/>
                </a:ln>
                <a:solidFill>
                  <a:srgbClr val="FF9900"/>
                </a:solidFill>
                <a:effectLst/>
                <a:uLnTx/>
                <a:uFillTx/>
                <a:latin typeface="Courier New" pitchFamily="49" charset="0"/>
                <a:ea typeface="+mn-ea"/>
                <a:cs typeface="Courier New" pitchFamily="49" charset="0"/>
              </a:rPr>
              <a:t>an</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Br{disc=</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C,tag</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=b10}g{</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flaga</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small;det_a</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flagb</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i="0" u="none" strike="noStrike" kern="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noun_sg,flage</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r>
              <a:rPr kumimoji="0" lang="en-GB" sz="2200" b="1" i="0" u="none" strike="noStrike" kern="0" cap="none" spc="0" normalizeH="0" baseline="0" noProof="0" dirty="0" smtClean="0">
                <a:ln>
                  <a:noFill/>
                </a:ln>
                <a:solidFill>
                  <a:srgbClr val="FF9900"/>
                </a:solidFill>
                <a:effectLst/>
                <a:uLnTx/>
                <a:uFillTx/>
                <a:latin typeface="Courier New" pitchFamily="49" charset="0"/>
                <a:ea typeface="+mn-ea"/>
                <a:cs typeface="Courier New" pitchFamily="49" charset="0"/>
              </a:rPr>
              <a:t>indicator</a:t>
            </a: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r>
              <a:rPr kumimoji="0" lang="en-GB" sz="2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ourier New" pitchFamily="49" charset="0"/>
                <a:ea typeface="+mn-ea"/>
                <a:cs typeface="Courier New" pitchFamily="49" charset="0"/>
              </a:rPr>
              <a:t>	j(rule=@end10).</a:t>
            </a:r>
            <a:endParaRPr kumimoji="0" lang="en-GB" sz="2200" b="0" i="0" u="none" strike="noStrike" kern="0" cap="none" spc="0" normalizeH="0" baseline="0" noProof="0" dirty="0" smtClean="0">
              <a:ln>
                <a:noFill/>
              </a:ln>
              <a:solidFill>
                <a:srgbClr val="000000"/>
              </a:solidFill>
              <a:effectLst/>
              <a:uLnTx/>
              <a:uFillTx/>
              <a:latin typeface="Courier New" pitchFamily="49" charset="0"/>
              <a:ea typeface="+mn-ea"/>
              <a:cs typeface="Courier New" pitchFamily="49" charset="0"/>
            </a:endParaRP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6" charset="0"/>
              <a:buNone/>
              <a:tabLst/>
              <a:defRPr/>
            </a:pPr>
            <a:endParaRPr kumimoji="0" lang="en-GB" sz="2200" b="0" i="0" u="none" strike="noStrike" kern="0" cap="none" spc="0" normalizeH="0" baseline="0" noProof="0" dirty="0">
              <a:ln>
                <a:noFill/>
              </a:ln>
              <a:solidFill>
                <a:srgbClr val="000000"/>
              </a:solidFill>
              <a:effectLst/>
              <a:uLnTx/>
              <a:uFillTx/>
              <a:latin typeface="Courier New" pitchFamily="49" charset="0"/>
              <a:ea typeface="+mn-ea"/>
              <a:cs typeface="Courier New" pitchFamily="49" charset="0"/>
            </a:endParaRPr>
          </a:p>
        </p:txBody>
      </p:sp>
      <p:sp>
        <p:nvSpPr>
          <p:cNvPr id="32" name="Títol 31"/>
          <p:cNvSpPr>
            <a:spLocks noGrp="1"/>
          </p:cNvSpPr>
          <p:nvPr>
            <p:ph type="title"/>
          </p:nvPr>
        </p:nvSpPr>
        <p:spPr/>
        <p:txBody>
          <a:bodyPr/>
          <a:lstStyle/>
          <a:p>
            <a:r>
              <a:rPr lang="ca-ES" dirty="0" err="1" smtClean="0"/>
              <a:t>ATACK</a:t>
            </a:r>
            <a:r>
              <a:rPr lang="ca-ES" dirty="0" smtClean="0"/>
              <a:t>: “</a:t>
            </a:r>
            <a:r>
              <a:rPr lang="ca-ES" dirty="0" err="1" smtClean="0"/>
              <a:t>info</a:t>
            </a:r>
            <a:r>
              <a:rPr lang="ca-ES" dirty="0" smtClean="0"/>
              <a:t>” </a:t>
            </a:r>
            <a:r>
              <a:rPr lang="ca-ES" dirty="0" err="1" smtClean="0"/>
              <a:t>chunker</a:t>
            </a:r>
            <a:endParaRPr lang="es-ES" dirty="0"/>
          </a:p>
        </p:txBody>
      </p:sp>
      <p:sp>
        <p:nvSpPr>
          <p:cNvPr id="8" name="QuadreDeText 7"/>
          <p:cNvSpPr txBox="1"/>
          <p:nvPr/>
        </p:nvSpPr>
        <p:spPr>
          <a:xfrm>
            <a:off x="4714876" y="2071678"/>
            <a:ext cx="4286280"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buClr>
                <a:schemeClr val="bg1"/>
              </a:buClr>
              <a:buFont typeface="Arial" pitchFamily="34" charset="0"/>
              <a:buChar char="•"/>
            </a:pPr>
            <a:r>
              <a:rPr lang="es-ES" dirty="0" smtClean="0"/>
              <a:t>Word-</a:t>
            </a:r>
            <a:r>
              <a:rPr lang="es-ES" dirty="0" err="1" smtClean="0"/>
              <a:t>level</a:t>
            </a:r>
            <a:endParaRPr lang="es-ES" dirty="0" smtClean="0"/>
          </a:p>
          <a:p>
            <a:pPr>
              <a:buClr>
                <a:schemeClr val="bg1"/>
              </a:buClr>
              <a:buFont typeface="Arial" pitchFamily="34" charset="0"/>
              <a:buChar char="•"/>
            </a:pPr>
            <a:r>
              <a:rPr lang="es-ES" dirty="0" smtClean="0"/>
              <a:t>Word </a:t>
            </a:r>
            <a:r>
              <a:rPr lang="es-ES" dirty="0" err="1" smtClean="0"/>
              <a:t>level</a:t>
            </a:r>
            <a:r>
              <a:rPr lang="es-ES" dirty="0" smtClean="0"/>
              <a:t> </a:t>
            </a:r>
            <a:r>
              <a:rPr lang="es-ES" dirty="0" err="1" smtClean="0"/>
              <a:t>with</a:t>
            </a:r>
            <a:r>
              <a:rPr lang="es-ES" dirty="0" smtClean="0"/>
              <a:t> extra-</a:t>
            </a:r>
            <a:r>
              <a:rPr lang="es-ES" dirty="0" err="1" smtClean="0"/>
              <a:t>stuff</a:t>
            </a:r>
            <a:endParaRPr lang="es-ES" dirty="0" smtClean="0"/>
          </a:p>
          <a:p>
            <a:pPr>
              <a:buClr>
                <a:schemeClr val="bg1"/>
              </a:buClr>
              <a:buFont typeface="Arial" pitchFamily="34" charset="0"/>
              <a:buChar char="•"/>
            </a:pPr>
            <a:r>
              <a:rPr lang="es-ES" dirty="0" err="1" smtClean="0"/>
              <a:t>Lemma-level</a:t>
            </a:r>
            <a:endParaRPr lang="es-ES" dirty="0" smtClean="0"/>
          </a:p>
          <a:p>
            <a:pPr>
              <a:buClr>
                <a:schemeClr val="bg1"/>
              </a:buClr>
              <a:buFont typeface="Arial" pitchFamily="34" charset="0"/>
              <a:buChar char="•"/>
            </a:pPr>
            <a:r>
              <a:rPr lang="es-ES" dirty="0" err="1" smtClean="0"/>
              <a:t>Lemma-level</a:t>
            </a:r>
            <a:r>
              <a:rPr lang="es-ES" dirty="0" smtClean="0"/>
              <a:t> </a:t>
            </a:r>
            <a:r>
              <a:rPr lang="es-ES" dirty="0" err="1" smtClean="0"/>
              <a:t>with</a:t>
            </a:r>
            <a:r>
              <a:rPr lang="es-ES" dirty="0" smtClean="0"/>
              <a:t> extra </a:t>
            </a:r>
            <a:r>
              <a:rPr lang="es-ES" dirty="0" err="1" smtClean="0"/>
              <a:t>stuff</a:t>
            </a:r>
            <a:endParaRPr lang="es-ES" dirty="0" smtClean="0"/>
          </a:p>
          <a:p>
            <a:pPr>
              <a:buClr>
                <a:schemeClr val="bg1"/>
              </a:buClr>
              <a:buFont typeface="Arial" pitchFamily="34" charset="0"/>
              <a:buChar char="•"/>
            </a:pPr>
            <a:r>
              <a:rPr lang="es-ES" dirty="0" err="1" smtClean="0"/>
              <a:t>Lemma-level</a:t>
            </a:r>
            <a:r>
              <a:rPr lang="es-ES" dirty="0" smtClean="0"/>
              <a:t> </a:t>
            </a:r>
            <a:r>
              <a:rPr lang="es-ES" dirty="0" err="1" smtClean="0"/>
              <a:t>with</a:t>
            </a:r>
            <a:r>
              <a:rPr lang="es-ES" dirty="0" smtClean="0"/>
              <a:t> </a:t>
            </a:r>
            <a:r>
              <a:rPr lang="es-ES" dirty="0" err="1" smtClean="0"/>
              <a:t>stuff</a:t>
            </a:r>
            <a:r>
              <a:rPr lang="es-ES" dirty="0" smtClean="0"/>
              <a:t> </a:t>
            </a:r>
            <a:r>
              <a:rPr lang="es-ES" dirty="0" err="1" smtClean="0"/>
              <a:t>missing</a:t>
            </a:r>
            <a:endParaRPr lang="es-ES" dirty="0" smtClean="0"/>
          </a:p>
          <a:p>
            <a:pPr>
              <a:buClr>
                <a:schemeClr val="bg1"/>
              </a:buClr>
              <a:buFont typeface="Arial" pitchFamily="34" charset="0"/>
              <a:buChar char="•"/>
            </a:pPr>
            <a:r>
              <a:rPr lang="ca-ES" dirty="0" err="1" smtClean="0"/>
              <a:t>Some</a:t>
            </a:r>
            <a:r>
              <a:rPr lang="ca-ES" dirty="0" smtClean="0"/>
              <a:t> “</a:t>
            </a:r>
            <a:r>
              <a:rPr lang="ca-ES" dirty="0" err="1" smtClean="0"/>
              <a:t>key</a:t>
            </a:r>
            <a:r>
              <a:rPr lang="ca-ES" dirty="0" smtClean="0"/>
              <a:t>” </a:t>
            </a:r>
            <a:r>
              <a:rPr lang="ca-ES" dirty="0" err="1" smtClean="0"/>
              <a:t>words</a:t>
            </a:r>
            <a:r>
              <a:rPr lang="ca-ES" dirty="0" smtClean="0"/>
              <a:t> (</a:t>
            </a:r>
            <a:r>
              <a:rPr lang="ca-ES" dirty="0" err="1" smtClean="0"/>
              <a:t>concept</a:t>
            </a:r>
            <a:r>
              <a:rPr lang="ca-ES" dirty="0" smtClean="0"/>
              <a:t> </a:t>
            </a:r>
            <a:r>
              <a:rPr lang="ca-ES" dirty="0" err="1" smtClean="0"/>
              <a:t>words</a:t>
            </a:r>
            <a:r>
              <a:rPr lang="ca-ES" dirty="0" smtClean="0"/>
              <a:t>)</a:t>
            </a:r>
            <a:endParaRPr lang="es-ES" dirty="0"/>
          </a:p>
        </p:txBody>
      </p:sp>
      <p:sp>
        <p:nvSpPr>
          <p:cNvPr id="9" name="Oval 8"/>
          <p:cNvSpPr/>
          <p:nvPr/>
        </p:nvSpPr>
        <p:spPr bwMode="auto">
          <a:xfrm>
            <a:off x="5286380" y="4714884"/>
            <a:ext cx="2071702" cy="642942"/>
          </a:xfrm>
          <a:prstGeom prst="ellipse">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10" name="Oval 9"/>
          <p:cNvSpPr/>
          <p:nvPr/>
        </p:nvSpPr>
        <p:spPr bwMode="auto">
          <a:xfrm>
            <a:off x="1643042" y="5143512"/>
            <a:ext cx="1857388" cy="571504"/>
          </a:xfrm>
          <a:prstGeom prst="ellipse">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sp>
        <p:nvSpPr>
          <p:cNvPr id="33" name="Contenidor de contingut 32"/>
          <p:cNvSpPr>
            <a:spLocks noGrp="1"/>
          </p:cNvSpPr>
          <p:nvPr>
            <p:ph idx="1"/>
          </p:nvPr>
        </p:nvSpPr>
        <p:spPr>
          <a:xfrm>
            <a:off x="457200" y="1357298"/>
            <a:ext cx="8228013" cy="4524375"/>
          </a:xfrm>
        </p:spPr>
        <p:txBody>
          <a:bodyPr/>
          <a:lstStyle/>
          <a:p>
            <a:r>
              <a:rPr lang="en-GB" sz="2200" cap="small" dirty="0" smtClean="0">
                <a:ln w="12700">
                  <a:solidFill>
                    <a:schemeClr val="accent2">
                      <a:lumMod val="75000"/>
                    </a:schemeClr>
                  </a:solidFill>
                </a:ln>
              </a:rPr>
              <a:t>For each “info”-chunk a corresponding analysis rule is created</a:t>
            </a:r>
          </a:p>
        </p:txBody>
      </p:sp>
      <p:sp>
        <p:nvSpPr>
          <p:cNvPr id="17" name="Contenidor de número de diapositiva 16"/>
          <p:cNvSpPr>
            <a:spLocks noGrp="1"/>
          </p:cNvSpPr>
          <p:nvPr>
            <p:ph type="sldNum" idx="11"/>
          </p:nvPr>
        </p:nvSpPr>
        <p:spPr/>
        <p:txBody>
          <a:bodyPr/>
          <a:lstStyle/>
          <a:p>
            <a:pPr>
              <a:defRPr/>
            </a:pPr>
            <a:fld id="{719B1CE8-B757-4852-A08F-ECA69AAA219E}" type="slidenum">
              <a:rPr lang="es-ES" smtClean="0"/>
              <a:pPr>
                <a:defRPr/>
              </a:pPr>
              <a:t>26</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 3"/>
          <p:cNvGrpSpPr/>
          <p:nvPr/>
        </p:nvGrpSpPr>
        <p:grpSpPr>
          <a:xfrm>
            <a:off x="1285852" y="2071678"/>
            <a:ext cx="6143668" cy="3762375"/>
            <a:chOff x="1285852" y="2166955"/>
            <a:chExt cx="6143668" cy="3762375"/>
          </a:xfrm>
        </p:grpSpPr>
        <p:pic>
          <p:nvPicPr>
            <p:cNvPr id="5" name="Imatge 4" descr="Capture28-11-2008-16.28.4131-05-2010-13.50.49.jpg"/>
            <p:cNvPicPr>
              <a:picLocks noChangeAspect="1"/>
            </p:cNvPicPr>
            <p:nvPr/>
          </p:nvPicPr>
          <p:blipFill>
            <a:blip r:embed="rId3" cstate="print"/>
            <a:stretch>
              <a:fillRect/>
            </a:stretch>
          </p:blipFill>
          <p:spPr>
            <a:xfrm>
              <a:off x="1304945" y="2166955"/>
              <a:ext cx="6124575" cy="3762375"/>
            </a:xfrm>
            <a:prstGeom prst="rect">
              <a:avLst/>
            </a:prstGeom>
          </p:spPr>
        </p:pic>
        <p:sp>
          <p:nvSpPr>
            <p:cNvPr id="6" name="Oval 5"/>
            <p:cNvSpPr/>
            <p:nvPr/>
          </p:nvSpPr>
          <p:spPr bwMode="auto">
            <a:xfrm>
              <a:off x="1285852" y="4572008"/>
              <a:ext cx="1285884" cy="1143008"/>
            </a:xfrm>
            <a:prstGeom prst="ellipse">
              <a:avLst/>
            </a:prstGeom>
            <a:noFill/>
            <a:ln w="571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Calibri" pitchFamily="32" charset="0"/>
                <a:cs typeface="Arial Unicode MS" charset="0"/>
              </a:endParaRPr>
            </a:p>
          </p:txBody>
        </p:sp>
      </p:grpSp>
      <p:sp>
        <p:nvSpPr>
          <p:cNvPr id="32" name="Títol 31"/>
          <p:cNvSpPr>
            <a:spLocks noGrp="1"/>
          </p:cNvSpPr>
          <p:nvPr>
            <p:ph type="title"/>
          </p:nvPr>
        </p:nvSpPr>
        <p:spPr/>
        <p:txBody>
          <a:bodyPr/>
          <a:lstStyle/>
          <a:p>
            <a:r>
              <a:rPr lang="en-GB" dirty="0" smtClean="0"/>
              <a:t>ATACK: “global” well-</a:t>
            </a:r>
            <a:r>
              <a:rPr lang="en-GB" dirty="0" err="1" smtClean="0"/>
              <a:t>formedness</a:t>
            </a:r>
            <a:endParaRPr lang="en-GB" dirty="0"/>
          </a:p>
        </p:txBody>
      </p:sp>
      <p:sp>
        <p:nvSpPr>
          <p:cNvPr id="33" name="Contenidor de contingut 32"/>
          <p:cNvSpPr>
            <a:spLocks noGrp="1"/>
          </p:cNvSpPr>
          <p:nvPr>
            <p:ph idx="1"/>
          </p:nvPr>
        </p:nvSpPr>
        <p:spPr>
          <a:xfrm>
            <a:off x="457200" y="1500175"/>
            <a:ext cx="8228013" cy="500066"/>
          </a:xfrm>
        </p:spPr>
        <p:txBody>
          <a:bodyPr/>
          <a:lstStyle/>
          <a:p>
            <a:r>
              <a:rPr lang="en-GB" sz="2200" cap="small" dirty="0" smtClean="0">
                <a:ln w="12700">
                  <a:solidFill>
                    <a:schemeClr val="accent2">
                      <a:lumMod val="75000"/>
                    </a:schemeClr>
                  </a:solidFill>
                </a:ln>
              </a:rPr>
              <a:t>Block order combinations are checked for (deviant structures inc.)</a:t>
            </a:r>
          </a:p>
        </p:txBody>
      </p:sp>
      <p:sp>
        <p:nvSpPr>
          <p:cNvPr id="7" name="QuadreDeText 6"/>
          <p:cNvSpPr txBox="1"/>
          <p:nvPr/>
        </p:nvSpPr>
        <p:spPr>
          <a:xfrm>
            <a:off x="214282" y="2557059"/>
            <a:ext cx="8786874" cy="2462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ca-ES" sz="2200" dirty="0" smtClean="0"/>
              <a:t>ori_</a:t>
            </a:r>
            <a:r>
              <a:rPr lang="ca-ES" sz="2200" dirty="0" err="1" smtClean="0"/>
              <a:t>chunked</a:t>
            </a:r>
            <a:r>
              <a:rPr lang="ca-ES" sz="2200" dirty="0" smtClean="0"/>
              <a:t>_gap_no_</a:t>
            </a:r>
            <a:r>
              <a:rPr lang="ca-ES" sz="2200" dirty="0" err="1" smtClean="0"/>
              <a:t>need</a:t>
            </a:r>
            <a:r>
              <a:rPr lang="ca-ES" sz="2200" dirty="0" smtClean="0"/>
              <a:t>=</a:t>
            </a:r>
          </a:p>
          <a:p>
            <a:r>
              <a:rPr lang="ca-ES" sz="2200" dirty="0" smtClean="0"/>
              <a:t>	?$-1a{</a:t>
            </a:r>
            <a:r>
              <a:rPr lang="ca-ES" sz="2200" dirty="0" err="1" smtClean="0"/>
              <a:t>chunked</a:t>
            </a:r>
            <a:r>
              <a:rPr lang="ca-ES" sz="2200" dirty="0" smtClean="0"/>
              <a:t>=a_G_A_C2_D2_F_E_;a_G_A_C1_D1_D1_E_; a_G_A_H_B1_C2_D2_F_E_;a_G_A_H_B1_C1_D1_D1_E_; a_C2_D2_F_E_;a_C1_D1_D1_E_},</a:t>
            </a:r>
          </a:p>
          <a:p>
            <a:r>
              <a:rPr lang="ca-ES" sz="2200" dirty="0" smtClean="0"/>
              <a:t>	+</a:t>
            </a:r>
            <a:r>
              <a:rPr lang="ca-ES" sz="2200" dirty="0" err="1" smtClean="0"/>
              <a:t>Aa</a:t>
            </a:r>
            <a:r>
              <a:rPr lang="ca-ES" sz="2200" dirty="0" smtClean="0"/>
              <a:t>{</a:t>
            </a:r>
            <a:r>
              <a:rPr lang="ca-ES" sz="2200" dirty="0" err="1" smtClean="0"/>
              <a:t>flagc</a:t>
            </a:r>
            <a:r>
              <a:rPr lang="ca-ES" sz="2200" dirty="0" smtClean="0"/>
              <a:t>~=_,</a:t>
            </a:r>
            <a:r>
              <a:rPr lang="ca-ES" sz="2200" dirty="0" err="1" smtClean="0"/>
              <a:t>lu</a:t>
            </a:r>
            <a:r>
              <a:rPr lang="ca-ES" sz="2200" dirty="0" smtClean="0"/>
              <a:t>~=@;&amp;at,</a:t>
            </a:r>
            <a:r>
              <a:rPr lang="ca-ES" sz="2200" dirty="0" err="1" smtClean="0"/>
              <a:t>snr</a:t>
            </a:r>
            <a:r>
              <a:rPr lang="ca-ES" sz="2200" dirty="0" smtClean="0"/>
              <a:t>~=1000}e{</a:t>
            </a:r>
            <a:r>
              <a:rPr lang="ca-ES" sz="2200" dirty="0" err="1" smtClean="0"/>
              <a:t>flagc</a:t>
            </a:r>
            <a:r>
              <a:rPr lang="ca-ES" sz="2200" dirty="0" smtClean="0"/>
              <a:t>=g,</a:t>
            </a:r>
            <a:r>
              <a:rPr lang="ca-ES" sz="2200" dirty="0" err="1" smtClean="0"/>
              <a:t>style</a:t>
            </a:r>
            <a:r>
              <a:rPr lang="ca-ES" sz="2200" dirty="0" smtClean="0"/>
              <a:t>=no_</a:t>
            </a:r>
            <a:r>
              <a:rPr lang="ca-ES" sz="2200" dirty="0" err="1" smtClean="0"/>
              <a:t>need</a:t>
            </a:r>
            <a:r>
              <a:rPr lang="ca-ES" sz="2200" dirty="0" smtClean="0"/>
              <a:t>}  ::: 	</a:t>
            </a:r>
            <a:r>
              <a:rPr lang="ca-ES" sz="2200" dirty="0" err="1" smtClean="0"/>
              <a:t>Ar</a:t>
            </a:r>
            <a:r>
              <a:rPr lang="ca-ES" sz="2200" dirty="0" smtClean="0"/>
              <a:t>{</a:t>
            </a:r>
            <a:r>
              <a:rPr lang="ca-ES" sz="2200" dirty="0" err="1" smtClean="0"/>
              <a:t>style</a:t>
            </a:r>
            <a:r>
              <a:rPr lang="ca-ES" sz="2200" dirty="0" smtClean="0"/>
              <a:t>=no_</a:t>
            </a:r>
            <a:r>
              <a:rPr lang="ca-ES" sz="2200" dirty="0" err="1" smtClean="0"/>
              <a:t>need</a:t>
            </a:r>
            <a:r>
              <a:rPr lang="ca-ES" sz="2200" dirty="0" smtClean="0"/>
              <a:t>,</a:t>
            </a:r>
            <a:r>
              <a:rPr lang="ca-ES" sz="2200" dirty="0" err="1" smtClean="0"/>
              <a:t>bstyle</a:t>
            </a:r>
            <a:r>
              <a:rPr lang="ca-ES" sz="2200" dirty="0" smtClean="0"/>
              <a:t>=no_</a:t>
            </a:r>
            <a:r>
              <a:rPr lang="ca-ES" sz="2200" dirty="0" err="1" smtClean="0"/>
              <a:t>need</a:t>
            </a:r>
            <a:r>
              <a:rPr lang="ca-ES" sz="2200" dirty="0" smtClean="0"/>
              <a:t>,</a:t>
            </a:r>
            <a:r>
              <a:rPr lang="ca-ES" sz="2200" dirty="0" err="1" smtClean="0"/>
              <a:t>estyle</a:t>
            </a:r>
            <a:r>
              <a:rPr lang="ca-ES" sz="2200" dirty="0" smtClean="0"/>
              <a:t>=no_</a:t>
            </a:r>
            <a:r>
              <a:rPr lang="ca-ES" sz="2200" dirty="0" err="1" smtClean="0"/>
              <a:t>need</a:t>
            </a:r>
            <a:r>
              <a:rPr lang="ca-ES" sz="2200" dirty="0" smtClean="0"/>
              <a:t>},</a:t>
            </a:r>
          </a:p>
          <a:p>
            <a:r>
              <a:rPr lang="ca-ES" sz="2200" dirty="0" smtClean="0"/>
              <a:t>	$-1g{</a:t>
            </a:r>
            <a:r>
              <a:rPr lang="ca-ES" sz="2200" dirty="0" err="1" smtClean="0"/>
              <a:t>style</a:t>
            </a:r>
            <a:r>
              <a:rPr lang="ca-ES" sz="2200" dirty="0" smtClean="0"/>
              <a:t>=no_</a:t>
            </a:r>
            <a:r>
              <a:rPr lang="ca-ES" sz="2200" dirty="0" err="1" smtClean="0"/>
              <a:t>need</a:t>
            </a:r>
            <a:r>
              <a:rPr lang="ca-ES" sz="2200" dirty="0" smtClean="0"/>
              <a:t>}.</a:t>
            </a:r>
            <a:endParaRPr lang="es-ES" sz="2200" dirty="0"/>
          </a:p>
        </p:txBody>
      </p:sp>
      <p:sp>
        <p:nvSpPr>
          <p:cNvPr id="8" name="Contenidor de número de diapositiva 7"/>
          <p:cNvSpPr>
            <a:spLocks noGrp="1"/>
          </p:cNvSpPr>
          <p:nvPr>
            <p:ph type="sldNum" idx="11"/>
          </p:nvPr>
        </p:nvSpPr>
        <p:spPr/>
        <p:txBody>
          <a:bodyPr/>
          <a:lstStyle/>
          <a:p>
            <a:pPr>
              <a:defRPr/>
            </a:pPr>
            <a:fld id="{719B1CE8-B757-4852-A08F-ECA69AAA219E}" type="slidenum">
              <a:rPr lang="es-ES" smtClean="0"/>
              <a:pPr>
                <a:defRPr/>
              </a:pPr>
              <a:t>27</a:t>
            </a:fld>
            <a:endParaRPr lang="es-ES"/>
          </a:p>
        </p:txBody>
      </p:sp>
      <p:sp>
        <p:nvSpPr>
          <p:cNvPr id="9" name="QuadreDeText 8"/>
          <p:cNvSpPr txBox="1"/>
          <p:nvPr/>
        </p:nvSpPr>
        <p:spPr>
          <a:xfrm>
            <a:off x="4714876" y="2071678"/>
            <a:ext cx="4286280"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buClr>
                <a:schemeClr val="bg1"/>
              </a:buClr>
              <a:buFont typeface="Arial" pitchFamily="34" charset="0"/>
              <a:buChar char="•"/>
            </a:pPr>
            <a:r>
              <a:rPr lang="es-ES" dirty="0" err="1" smtClean="0"/>
              <a:t>Correct</a:t>
            </a:r>
            <a:r>
              <a:rPr lang="es-ES" dirty="0" smtClean="0"/>
              <a:t> block </a:t>
            </a:r>
            <a:r>
              <a:rPr lang="es-ES" dirty="0" err="1" smtClean="0"/>
              <a:t>order</a:t>
            </a:r>
            <a:endParaRPr lang="es-ES" dirty="0" smtClean="0"/>
          </a:p>
          <a:p>
            <a:pPr>
              <a:buClr>
                <a:schemeClr val="bg1"/>
              </a:buClr>
              <a:buFont typeface="Arial" pitchFamily="34" charset="0"/>
              <a:buChar char="•"/>
            </a:pPr>
            <a:r>
              <a:rPr lang="ca-ES" dirty="0" err="1" smtClean="0"/>
              <a:t>Correctness</a:t>
            </a:r>
            <a:r>
              <a:rPr lang="ca-ES" dirty="0" smtClean="0"/>
              <a:t> </a:t>
            </a:r>
            <a:r>
              <a:rPr lang="ca-ES" dirty="0" err="1" smtClean="0"/>
              <a:t>within</a:t>
            </a:r>
            <a:r>
              <a:rPr lang="ca-ES" dirty="0" smtClean="0"/>
              <a:t> </a:t>
            </a:r>
            <a:r>
              <a:rPr lang="ca-ES" dirty="0" err="1" smtClean="0"/>
              <a:t>block</a:t>
            </a:r>
            <a:endParaRPr lang="es-ES" dirty="0" smtClean="0"/>
          </a:p>
          <a:p>
            <a:pPr>
              <a:buClr>
                <a:schemeClr val="bg1"/>
              </a:buClr>
              <a:buFont typeface="Arial" pitchFamily="34" charset="0"/>
              <a:buChar char="•"/>
            </a:pPr>
            <a:r>
              <a:rPr lang="ca-ES" dirty="0" err="1" smtClean="0"/>
              <a:t>Blending</a:t>
            </a:r>
            <a:r>
              <a:rPr lang="ca-ES" dirty="0" smtClean="0"/>
              <a:t> </a:t>
            </a:r>
            <a:r>
              <a:rPr lang="ca-ES" dirty="0" err="1" smtClean="0"/>
              <a:t>structures</a:t>
            </a:r>
            <a:endParaRPr lang="es-ES" dirty="0" smtClean="0"/>
          </a:p>
          <a:p>
            <a:pPr>
              <a:buClr>
                <a:schemeClr val="bg1"/>
              </a:buClr>
              <a:buFont typeface="Arial" pitchFamily="34" charset="0"/>
              <a:buChar char="•"/>
            </a:pPr>
            <a:r>
              <a:rPr lang="es-ES" dirty="0" err="1" smtClean="0"/>
              <a:t>Missing</a:t>
            </a:r>
            <a:r>
              <a:rPr lang="es-ES" dirty="0" smtClean="0"/>
              <a:t> blocks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par>
                          <p:cTn id="8" fill="hold">
                            <p:stCondLst>
                              <p:cond delay="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82550"/>
            <a:ext cx="8229600" cy="1527175"/>
          </a:xfrm>
        </p:spPr>
        <p:txBody>
          <a:bodyPr lIns="91440" tIns="45720" rIns="91440" bIns="4572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Outline</a:t>
            </a:r>
            <a:endParaRPr lang="ca-ES" dirty="0" smtClean="0"/>
          </a:p>
        </p:txBody>
      </p:sp>
      <p:sp>
        <p:nvSpPr>
          <p:cNvPr id="3075" name="Rectangle 2"/>
          <p:cNvSpPr>
            <a:spLocks noGrp="1" noChangeArrowheads="1"/>
          </p:cNvSpPr>
          <p:nvPr>
            <p:ph type="body" idx="1"/>
          </p:nvPr>
        </p:nvSpPr>
        <p:spPr>
          <a:xfrm>
            <a:off x="457200" y="1600200"/>
            <a:ext cx="8229600" cy="4619625"/>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tx1"/>
                </a:solidFill>
              </a:rPr>
              <a:t>Motivation and goal</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 tool for authoring ICALL materials</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Using and evaluating of AutoTutor</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Concluding remarks</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28</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0" y="274638"/>
            <a:ext cx="91440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smtClean="0">
                <a:solidFill>
                  <a:srgbClr val="000000"/>
                </a:solidFill>
              </a:rPr>
              <a:t>AutoLearn: </a:t>
            </a:r>
            <a:r>
              <a:rPr lang="ca-ES" sz="4400" dirty="0" err="1" smtClean="0">
                <a:solidFill>
                  <a:srgbClr val="000000"/>
                </a:solidFill>
              </a:rPr>
              <a:t>testing</a:t>
            </a:r>
            <a:r>
              <a:rPr lang="ca-ES" sz="4400" dirty="0" smtClean="0">
                <a:solidFill>
                  <a:srgbClr val="000000"/>
                </a:solidFill>
              </a:rPr>
              <a:t> in </a:t>
            </a:r>
            <a:r>
              <a:rPr lang="ca-ES" sz="4400" dirty="0" err="1" smtClean="0">
                <a:solidFill>
                  <a:srgbClr val="000000"/>
                </a:solidFill>
              </a:rPr>
              <a:t>real-life</a:t>
            </a:r>
            <a:r>
              <a:rPr lang="ca-ES" sz="4400" dirty="0" smtClean="0">
                <a:solidFill>
                  <a:srgbClr val="000000"/>
                </a:solidFill>
              </a:rPr>
              <a:t> (I)</a:t>
            </a:r>
          </a:p>
        </p:txBody>
      </p:sp>
      <p:sp>
        <p:nvSpPr>
          <p:cNvPr id="15363" name="Text Box 2"/>
          <p:cNvSpPr txBox="1">
            <a:spLocks noChangeArrowheads="1"/>
          </p:cNvSpPr>
          <p:nvPr/>
        </p:nvSpPr>
        <p:spPr bwMode="auto">
          <a:xfrm>
            <a:off x="457200" y="1600200"/>
            <a:ext cx="8229600" cy="4525963"/>
          </a:xfrm>
          <a:prstGeom prst="rect">
            <a:avLst/>
          </a:prstGeom>
          <a:noFill/>
          <a:ln w="9525">
            <a:noFill/>
            <a:round/>
            <a:headEnd/>
            <a:tailEnd/>
          </a:ln>
        </p:spPr>
        <p:txBody>
          <a:bodyPr>
            <a:normAutofit fontScale="85000" lnSpcReduction="10000"/>
          </a:bodyPr>
          <a:lstStyle/>
          <a:p>
            <a: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500" cap="small" dirty="0" smtClean="0">
                <a:ln w="12700">
                  <a:solidFill>
                    <a:schemeClr val="accent2">
                      <a:lumMod val="75000"/>
                    </a:schemeClr>
                  </a:solidFill>
                </a:ln>
                <a:solidFill>
                  <a:srgbClr val="000000"/>
                </a:solidFill>
                <a:latin typeface="+mn-lt"/>
                <a:cs typeface="+mn-cs"/>
              </a:rPr>
              <a:t>Preparation of testing</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Recruiting: two workshops with over 60 participants</a:t>
            </a:r>
          </a:p>
          <a:p>
            <a: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500" cap="small" dirty="0" smtClean="0">
                <a:ln w="12700">
                  <a:solidFill>
                    <a:schemeClr val="accent2">
                      <a:lumMod val="75000"/>
                    </a:schemeClr>
                  </a:solidFill>
                </a:ln>
                <a:solidFill>
                  <a:srgbClr val="000000"/>
                </a:solidFill>
                <a:latin typeface="+mn-lt"/>
                <a:cs typeface="+mn-cs"/>
              </a:rPr>
              <a:t>System usage</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Material development (training plus development)</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Material selection</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Testing action preparation (book PC-labs, etc.)</a:t>
            </a:r>
          </a:p>
          <a:p>
            <a: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500" cap="small" dirty="0" smtClean="0">
                <a:ln w="12700">
                  <a:solidFill>
                    <a:schemeClr val="accent2">
                      <a:lumMod val="75000"/>
                    </a:schemeClr>
                  </a:solidFill>
                </a:ln>
                <a:solidFill>
                  <a:srgbClr val="000000"/>
                </a:solidFill>
                <a:latin typeface="+mn-lt"/>
                <a:cs typeface="+mn-cs"/>
              </a:rPr>
              <a:t>Analysis of testing action</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Questionnaires for learners</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Questionnaires and interviews with teachers</a:t>
            </a:r>
          </a:p>
        </p:txBody>
      </p:sp>
      <p:sp>
        <p:nvSpPr>
          <p:cNvPr id="4" name="Contenidor de número de diapositiva 3"/>
          <p:cNvSpPr>
            <a:spLocks noGrp="1"/>
          </p:cNvSpPr>
          <p:nvPr>
            <p:ph type="sldNum" idx="11"/>
          </p:nvPr>
        </p:nvSpPr>
        <p:spPr/>
        <p:txBody>
          <a:bodyPr/>
          <a:lstStyle/>
          <a:p>
            <a:pPr>
              <a:defRPr/>
            </a:pPr>
            <a:fld id="{75D83F81-41B0-43EE-A5CA-FA8C0A5DC049}" type="slidenum">
              <a:rPr lang="es-ES" smtClean="0"/>
              <a:pPr>
                <a:defRPr/>
              </a:pPr>
              <a:t>29</a:t>
            </a:fld>
            <a:endParaRPr lang="es-ES" dirty="0"/>
          </a:p>
        </p:txBody>
      </p:sp>
      <p:sp>
        <p:nvSpPr>
          <p:cNvPr id="6" name="Crida oval 5"/>
          <p:cNvSpPr/>
          <p:nvPr/>
        </p:nvSpPr>
        <p:spPr bwMode="auto">
          <a:xfrm>
            <a:off x="3143240" y="1214422"/>
            <a:ext cx="5715040" cy="1071570"/>
          </a:xfrm>
          <a:prstGeom prst="wedgeEllipseCallout">
            <a:avLst>
              <a:gd name="adj1" fmla="val -39212"/>
              <a:gd name="adj2" fmla="val 79797"/>
            </a:avLst>
          </a:prstGeom>
          <a:solidFill>
            <a:srgbClr val="FF9900"/>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400" dirty="0" smtClean="0"/>
              <a:t>78% would only use ICALL materials if ready-made.</a:t>
            </a:r>
            <a:endParaRPr kumimoji="0" lang="es-ES" sz="2400" b="0" i="0" u="none" strike="noStrike" cap="none" normalizeH="0" baseline="0" dirty="0" smtClean="0">
              <a:ln>
                <a:noFill/>
              </a:ln>
              <a:effectLst/>
              <a:latin typeface="Calibri" pitchFamily="32" charset="0"/>
              <a:cs typeface="Arial Unicode M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82550"/>
            <a:ext cx="8229600" cy="1527175"/>
          </a:xfrm>
        </p:spPr>
        <p:txBody>
          <a:bodyPr lIns="91440" tIns="45720" rIns="91440" bIns="4572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Outline</a:t>
            </a:r>
            <a:endParaRPr lang="ca-ES" dirty="0" smtClean="0"/>
          </a:p>
        </p:txBody>
      </p:sp>
      <p:sp>
        <p:nvSpPr>
          <p:cNvPr id="3075" name="Rectangle 2"/>
          <p:cNvSpPr>
            <a:spLocks noGrp="1" noChangeArrowheads="1"/>
          </p:cNvSpPr>
          <p:nvPr>
            <p:ph type="body" idx="1"/>
          </p:nvPr>
        </p:nvSpPr>
        <p:spPr>
          <a:xfrm>
            <a:off x="457200" y="1600200"/>
            <a:ext cx="8229600" cy="4619625"/>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Motivation and goal</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 tool for authoring ICALL materials</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Using and evaluating of AutoTutor</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Concluding remarks</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3</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0" y="274638"/>
            <a:ext cx="91440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smtClean="0">
                <a:solidFill>
                  <a:srgbClr val="000000"/>
                </a:solidFill>
              </a:rPr>
              <a:t>AutoLearn: </a:t>
            </a:r>
            <a:r>
              <a:rPr lang="ca-ES" sz="4400" dirty="0" err="1" smtClean="0">
                <a:solidFill>
                  <a:srgbClr val="000000"/>
                </a:solidFill>
              </a:rPr>
              <a:t>testing</a:t>
            </a:r>
            <a:r>
              <a:rPr lang="ca-ES" sz="4400" dirty="0" smtClean="0">
                <a:solidFill>
                  <a:srgbClr val="000000"/>
                </a:solidFill>
              </a:rPr>
              <a:t> in </a:t>
            </a:r>
            <a:r>
              <a:rPr lang="ca-ES" sz="4400" dirty="0" err="1" smtClean="0">
                <a:solidFill>
                  <a:srgbClr val="000000"/>
                </a:solidFill>
              </a:rPr>
              <a:t>real-life</a:t>
            </a:r>
            <a:r>
              <a:rPr lang="ca-ES" sz="4400" dirty="0" smtClean="0">
                <a:solidFill>
                  <a:srgbClr val="000000"/>
                </a:solidFill>
              </a:rPr>
              <a:t> (II)</a:t>
            </a:r>
          </a:p>
        </p:txBody>
      </p:sp>
      <p:sp>
        <p:nvSpPr>
          <p:cNvPr id="15363" name="Text Box 2"/>
          <p:cNvSpPr txBox="1">
            <a:spLocks noChangeArrowheads="1"/>
          </p:cNvSpPr>
          <p:nvPr/>
        </p:nvSpPr>
        <p:spPr bwMode="auto">
          <a:xfrm>
            <a:off x="285720" y="1600200"/>
            <a:ext cx="8715436" cy="4525963"/>
          </a:xfrm>
          <a:prstGeom prst="rect">
            <a:avLst/>
          </a:prstGeom>
          <a:noFill/>
          <a:ln w="9525">
            <a:noFill/>
            <a:round/>
            <a:headEnd/>
            <a:tailEnd/>
          </a:ln>
        </p:spPr>
        <p:txBody>
          <a:bodyPr>
            <a:normAutofit/>
          </a:bodyPr>
          <a:lstStyle/>
          <a:p>
            <a:pPr marL="341313" indent="-341313">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cap="small" dirty="0" smtClean="0">
                <a:ln w="12700">
                  <a:solidFill>
                    <a:schemeClr val="accent2">
                      <a:lumMod val="75000"/>
                    </a:schemeClr>
                  </a:solidFill>
                </a:ln>
                <a:solidFill>
                  <a:srgbClr val="000000"/>
                </a:solidFill>
                <a:latin typeface="+mn-lt"/>
                <a:cs typeface="+mn-cs"/>
              </a:rPr>
              <a:t>Participants in testing</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3 universities: 5 different classes (EN, DE)</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dirty="0" smtClean="0">
              <a:solidFill>
                <a:srgbClr val="000000"/>
              </a:solidFill>
            </a:endParaRP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7 secondary school teachers: 10 classes (EN)</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dirty="0" smtClean="0">
              <a:solidFill>
                <a:srgbClr val="000000"/>
              </a:solidFill>
            </a:endParaRP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rgbClr val="000000"/>
                </a:solidFill>
              </a:rPr>
              <a:t>5 language school teachers: 5 classes (EN)</a:t>
            </a:r>
          </a:p>
        </p:txBody>
      </p:sp>
      <p:sp>
        <p:nvSpPr>
          <p:cNvPr id="4" name="Contenidor de número de diapositiva 3"/>
          <p:cNvSpPr>
            <a:spLocks noGrp="1"/>
          </p:cNvSpPr>
          <p:nvPr>
            <p:ph type="sldNum" idx="11"/>
          </p:nvPr>
        </p:nvSpPr>
        <p:spPr/>
        <p:txBody>
          <a:bodyPr/>
          <a:lstStyle/>
          <a:p>
            <a:pPr>
              <a:defRPr/>
            </a:pPr>
            <a:fld id="{75D83F81-41B0-43EE-A5CA-FA8C0A5DC049}" type="slidenum">
              <a:rPr lang="es-ES" smtClean="0"/>
              <a:pPr>
                <a:defRPr/>
              </a:pPr>
              <a:t>30</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4"/>
          <p:cNvSpPr>
            <a:spLocks noGrp="1"/>
          </p:cNvSpPr>
          <p:nvPr>
            <p:ph type="title"/>
          </p:nvPr>
        </p:nvSpPr>
        <p:spPr>
          <a:xfrm>
            <a:off x="457200" y="128588"/>
            <a:ext cx="8686800" cy="1433512"/>
          </a:xfrm>
        </p:spPr>
        <p:txBody>
          <a:bodyPr/>
          <a:lstStyle/>
          <a:p>
            <a:r>
              <a:rPr lang="en-GB" smtClean="0"/>
              <a:t>AutoLearn: training ICALL developers</a:t>
            </a:r>
            <a:endParaRPr lang="en-GB"/>
          </a:p>
        </p:txBody>
      </p:sp>
      <p:sp>
        <p:nvSpPr>
          <p:cNvPr id="6" name="Contenidor de contingut 5"/>
          <p:cNvSpPr>
            <a:spLocks noGrp="1"/>
          </p:cNvSpPr>
          <p:nvPr>
            <p:ph idx="1"/>
          </p:nvPr>
        </p:nvSpPr>
        <p:spPr/>
        <p:txBody>
          <a:bodyPr/>
          <a:lstStyle/>
          <a:p>
            <a:pPr>
              <a:buFont typeface="Arial" pitchFamily="34" charset="0"/>
              <a:buChar char="•"/>
            </a:pPr>
            <a:r>
              <a:rPr lang="en-GB" dirty="0" smtClean="0"/>
              <a:t>4-hour course (2 sessions), plus 4 control meetings (and individual work)</a:t>
            </a:r>
          </a:p>
          <a:p>
            <a:pPr lvl="1">
              <a:buFont typeface="Arial" pitchFamily="34" charset="0"/>
              <a:buChar char="•"/>
            </a:pPr>
            <a:r>
              <a:rPr lang="en-GB" dirty="0" smtClean="0"/>
              <a:t>How to plan, pedagogically speaking, a learning sequence including ICALL materials?</a:t>
            </a:r>
          </a:p>
          <a:p>
            <a:pPr lvl="1">
              <a:buFont typeface="Arial" pitchFamily="34" charset="0"/>
              <a:buChar char="•"/>
            </a:pPr>
            <a:r>
              <a:rPr lang="en-GB" dirty="0" smtClean="0"/>
              <a:t>What can NLP do for you?</a:t>
            </a:r>
          </a:p>
          <a:p>
            <a:pPr lvl="1">
              <a:buFont typeface="Arial" pitchFamily="34" charset="0"/>
              <a:buChar char="•"/>
            </a:pPr>
            <a:r>
              <a:rPr lang="en-GB" dirty="0" smtClean="0"/>
              <a:t>How do you use ATACK’s GUI?</a:t>
            </a:r>
          </a:p>
        </p:txBody>
      </p:sp>
      <p:sp>
        <p:nvSpPr>
          <p:cNvPr id="4" name="Contenidor de número de diapositiva 3"/>
          <p:cNvSpPr>
            <a:spLocks noGrp="1"/>
          </p:cNvSpPr>
          <p:nvPr>
            <p:ph type="sldNum" idx="11"/>
          </p:nvPr>
        </p:nvSpPr>
        <p:spPr/>
        <p:txBody>
          <a:bodyPr/>
          <a:lstStyle/>
          <a:p>
            <a:fld id="{75D83F81-41B0-43EE-A5CA-FA8C0A5DC049}" type="slidenum">
              <a:rPr lang="es-ES" smtClean="0"/>
              <a:pPr/>
              <a:t>31</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ol 4"/>
          <p:cNvSpPr>
            <a:spLocks noGrp="1"/>
          </p:cNvSpPr>
          <p:nvPr>
            <p:ph type="title"/>
          </p:nvPr>
        </p:nvSpPr>
        <p:spPr/>
        <p:txBody>
          <a:bodyPr>
            <a:normAutofit fontScale="90000"/>
          </a:bodyPr>
          <a:lstStyle/>
          <a:p>
            <a:r>
              <a:rPr lang="ca-ES" dirty="0" err="1" smtClean="0"/>
              <a:t>Learnt</a:t>
            </a:r>
            <a:r>
              <a:rPr lang="ca-ES" dirty="0" smtClean="0"/>
              <a:t> </a:t>
            </a:r>
            <a:r>
              <a:rPr lang="ca-ES" dirty="0" err="1" smtClean="0"/>
              <a:t>from</a:t>
            </a:r>
            <a:r>
              <a:rPr lang="ca-ES" dirty="0" smtClean="0"/>
              <a:t> </a:t>
            </a:r>
            <a:r>
              <a:rPr lang="ca-ES" dirty="0" err="1" smtClean="0"/>
              <a:t>cooperation</a:t>
            </a:r>
            <a:r>
              <a:rPr lang="ca-ES" dirty="0" smtClean="0"/>
              <a:t> </a:t>
            </a:r>
            <a:r>
              <a:rPr lang="ca-ES" dirty="0" err="1" smtClean="0"/>
              <a:t>with</a:t>
            </a:r>
            <a:r>
              <a:rPr lang="ca-ES" dirty="0" smtClean="0"/>
              <a:t> </a:t>
            </a:r>
            <a:r>
              <a:rPr lang="ca-ES" dirty="0" err="1" smtClean="0"/>
              <a:t>teachers</a:t>
            </a:r>
            <a:endParaRPr lang="es-ES" dirty="0"/>
          </a:p>
        </p:txBody>
      </p:sp>
      <p:sp>
        <p:nvSpPr>
          <p:cNvPr id="6" name="Contenidor de contingut 5"/>
          <p:cNvSpPr>
            <a:spLocks noGrp="1"/>
          </p:cNvSpPr>
          <p:nvPr>
            <p:ph idx="1"/>
          </p:nvPr>
        </p:nvSpPr>
        <p:spPr/>
        <p:txBody>
          <a:bodyPr>
            <a:normAutofit fontScale="92500"/>
          </a:bodyPr>
          <a:lstStyle/>
          <a:p>
            <a:pPr marL="341313"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Designing FLT materials knowing in advance that they will be part of an ICALL system is more difficult than selecting activities from books</a:t>
            </a:r>
          </a:p>
          <a:p>
            <a:pPr marL="741363" lvl="1"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t>The notion of time</a:t>
            </a:r>
          </a:p>
          <a:p>
            <a:pPr marL="741363" lvl="1"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t>The notion of space</a:t>
            </a:r>
          </a:p>
          <a:p>
            <a:pPr marL="741363" lvl="1"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marL="341313"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The lack of expertise in using ICALL/NLP results into </a:t>
            </a:r>
            <a:r>
              <a:rPr lang="en-GB" dirty="0" err="1" smtClean="0"/>
              <a:t>overdemanding</a:t>
            </a:r>
            <a:r>
              <a:rPr lang="en-GB" dirty="0" smtClean="0"/>
              <a:t> or not challenging NLP tasks</a:t>
            </a:r>
          </a:p>
        </p:txBody>
      </p:sp>
      <p:sp>
        <p:nvSpPr>
          <p:cNvPr id="4" name="Contenidor de número de diapositiva 3"/>
          <p:cNvSpPr>
            <a:spLocks noGrp="1"/>
          </p:cNvSpPr>
          <p:nvPr>
            <p:ph type="sldNum" idx="11"/>
          </p:nvPr>
        </p:nvSpPr>
        <p:spPr/>
        <p:txBody>
          <a:bodyPr/>
          <a:lstStyle/>
          <a:p>
            <a:fld id="{75D83F81-41B0-43EE-A5CA-FA8C0A5DC049}" type="slidenum">
              <a:rPr lang="es-ES" smtClean="0"/>
              <a:pPr/>
              <a:t>32</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normAutofit fontScale="925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Learning</a:t>
            </a:r>
            <a:r>
              <a:rPr lang="ca-ES" sz="4400" dirty="0" smtClean="0">
                <a:solidFill>
                  <a:srgbClr val="000000"/>
                </a:solidFill>
              </a:rPr>
              <a:t> to </a:t>
            </a:r>
            <a:r>
              <a:rPr lang="ca-ES" sz="4400" dirty="0" err="1" smtClean="0">
                <a:solidFill>
                  <a:srgbClr val="000000"/>
                </a:solidFill>
              </a:rPr>
              <a:t>restrict</a:t>
            </a:r>
            <a:r>
              <a:rPr lang="ca-ES" sz="4400" dirty="0" smtClean="0">
                <a:solidFill>
                  <a:srgbClr val="000000"/>
                </a:solidFill>
              </a:rPr>
              <a:t> NLP </a:t>
            </a:r>
            <a:r>
              <a:rPr lang="ca-ES" sz="4400" dirty="0" err="1" smtClean="0">
                <a:solidFill>
                  <a:srgbClr val="000000"/>
                </a:solidFill>
              </a:rPr>
              <a:t>complexity</a:t>
            </a:r>
            <a:r>
              <a:rPr lang="ca-ES" sz="4400" dirty="0" smtClean="0">
                <a:solidFill>
                  <a:srgbClr val="000000"/>
                </a:solidFill>
              </a:rPr>
              <a:t> (I)</a:t>
            </a:r>
            <a:endParaRPr lang="ca-ES" sz="4400" dirty="0">
              <a:solidFill>
                <a:srgbClr val="000000"/>
              </a:solidFill>
            </a:endParaRPr>
          </a:p>
        </p:txBody>
      </p:sp>
      <p:grpSp>
        <p:nvGrpSpPr>
          <p:cNvPr id="17411" name="Group 2"/>
          <p:cNvGrpSpPr>
            <a:grpSpLocks/>
          </p:cNvGrpSpPr>
          <p:nvPr/>
        </p:nvGrpSpPr>
        <p:grpSpPr bwMode="auto">
          <a:xfrm>
            <a:off x="457200" y="1643063"/>
            <a:ext cx="8228013" cy="1711325"/>
            <a:chOff x="288" y="1035"/>
            <a:chExt cx="5183" cy="1078"/>
          </a:xfrm>
        </p:grpSpPr>
        <p:pic>
          <p:nvPicPr>
            <p:cNvPr id="17413" name="Picture 3"/>
            <p:cNvPicPr>
              <a:picLocks noChangeAspect="1" noChangeArrowheads="1"/>
            </p:cNvPicPr>
            <p:nvPr/>
          </p:nvPicPr>
          <p:blipFill>
            <a:blip r:embed="rId3" cstate="print"/>
            <a:srcRect/>
            <a:stretch>
              <a:fillRect/>
            </a:stretch>
          </p:blipFill>
          <p:spPr bwMode="auto">
            <a:xfrm>
              <a:off x="288" y="1035"/>
              <a:ext cx="5184" cy="1079"/>
            </a:xfrm>
            <a:prstGeom prst="rect">
              <a:avLst/>
            </a:prstGeom>
            <a:noFill/>
            <a:ln w="9525">
              <a:noFill/>
              <a:round/>
              <a:headEnd/>
              <a:tailEnd/>
            </a:ln>
          </p:spPr>
        </p:pic>
        <p:sp>
          <p:nvSpPr>
            <p:cNvPr id="17414" name="Text Box 4"/>
            <p:cNvSpPr txBox="1">
              <a:spLocks noChangeArrowheads="1"/>
            </p:cNvSpPr>
            <p:nvPr/>
          </p:nvSpPr>
          <p:spPr bwMode="auto">
            <a:xfrm>
              <a:off x="288" y="1035"/>
              <a:ext cx="5184" cy="1079"/>
            </a:xfrm>
            <a:prstGeom prst="rect">
              <a:avLst/>
            </a:prstGeom>
            <a:noFill/>
            <a:ln w="9525">
              <a:noFill/>
              <a:round/>
              <a:headEnd/>
              <a:tailEnd/>
            </a:ln>
          </p:spPr>
          <p:txBody>
            <a:bodyPr wrap="none" anchor="ctr"/>
            <a:lstStyle/>
            <a:p>
              <a:endParaRPr lang="es-ES"/>
            </a:p>
          </p:txBody>
        </p:sp>
      </p:grpSp>
      <p:sp>
        <p:nvSpPr>
          <p:cNvPr id="8" name="Contenidor de número de diapositiva 7"/>
          <p:cNvSpPr>
            <a:spLocks noGrp="1"/>
          </p:cNvSpPr>
          <p:nvPr>
            <p:ph type="sldNum" idx="11"/>
          </p:nvPr>
        </p:nvSpPr>
        <p:spPr/>
        <p:txBody>
          <a:bodyPr/>
          <a:lstStyle/>
          <a:p>
            <a:pPr>
              <a:defRPr/>
            </a:pPr>
            <a:fld id="{75D83F81-41B0-43EE-A5CA-FA8C0A5DC049}" type="slidenum">
              <a:rPr lang="es-ES" smtClean="0"/>
              <a:pPr>
                <a:defRPr/>
              </a:pPr>
              <a:t>33</a:t>
            </a:fld>
            <a:endParaRPr lang="es-ES" dirty="0"/>
          </a:p>
        </p:txBody>
      </p:sp>
      <p:sp>
        <p:nvSpPr>
          <p:cNvPr id="9" name="Text Box 5"/>
          <p:cNvSpPr txBox="1">
            <a:spLocks noChangeArrowheads="1"/>
          </p:cNvSpPr>
          <p:nvPr/>
        </p:nvSpPr>
        <p:spPr bwMode="auto">
          <a:xfrm>
            <a:off x="642938" y="2571744"/>
            <a:ext cx="8143875" cy="1941173"/>
          </a:xfrm>
          <a:prstGeom prst="rect">
            <a:avLst/>
          </a:prstGeom>
          <a:solidFill>
            <a:schemeClr val="bg1"/>
          </a:solidFill>
          <a:ln w="9525">
            <a:noFill/>
            <a:round/>
            <a:headEnd/>
            <a:tailEnd/>
          </a:ln>
        </p:spPr>
        <p:txBody>
          <a:bodyPr wrap="square" lIns="90000" tIns="46800" rIns="90000" bIns="46800">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solidFill>
                  <a:srgbClr val="000000"/>
                </a:solidFill>
              </a:rPr>
              <a:t>Which is your attitude concerning responsible consumption? How do you deal with recycling? Do you think yours is an ecological home? Are you doing your best to reduce your ecological footprint? Make a list </a:t>
            </a:r>
            <a:r>
              <a:rPr lang="en-US" sz="2400" dirty="0" smtClean="0">
                <a:solidFill>
                  <a:srgbClr val="000000"/>
                </a:solidFill>
              </a:rPr>
              <a:t>of 10 </a:t>
            </a:r>
            <a:r>
              <a:rPr lang="en-US" sz="2400" dirty="0">
                <a:solidFill>
                  <a:srgbClr val="000000"/>
                </a:solidFill>
              </a:rPr>
              <a:t>things you could do </a:t>
            </a:r>
            <a:r>
              <a:rPr lang="en-US" sz="2400" dirty="0" smtClean="0">
                <a:solidFill>
                  <a:srgbClr val="000000"/>
                </a:solidFill>
              </a:rPr>
              <a:t>to </a:t>
            </a:r>
            <a:r>
              <a:rPr lang="en-US" sz="2400" dirty="0">
                <a:solidFill>
                  <a:srgbClr val="000000"/>
                </a:solidFill>
              </a:rPr>
              <a:t>reduce, reuse </a:t>
            </a:r>
            <a:r>
              <a:rPr lang="en-US" sz="2400" dirty="0" smtClean="0">
                <a:solidFill>
                  <a:srgbClr val="000000"/>
                </a:solidFill>
              </a:rPr>
              <a:t>or </a:t>
            </a:r>
            <a:r>
              <a:rPr lang="en-US" sz="2400" dirty="0">
                <a:solidFill>
                  <a:srgbClr val="000000"/>
                </a:solidFill>
              </a:rPr>
              <a:t>recycle </a:t>
            </a:r>
            <a:r>
              <a:rPr lang="en-US" sz="2400" dirty="0" smtClean="0">
                <a:solidFill>
                  <a:srgbClr val="000000"/>
                </a:solidFill>
              </a:rPr>
              <a:t>your waste </a:t>
            </a:r>
            <a:r>
              <a:rPr lang="en-US" sz="2400" dirty="0">
                <a:solidFill>
                  <a:srgbClr val="000000"/>
                </a:solidFill>
              </a:rPr>
              <a:t>at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274638"/>
            <a:ext cx="8472518" cy="1143000"/>
          </a:xfrm>
          <a:prstGeom prst="rect">
            <a:avLst/>
          </a:prstGeom>
          <a:noFill/>
          <a:ln w="9525">
            <a:noFill/>
            <a:round/>
            <a:headEnd/>
            <a:tailEnd/>
          </a:ln>
        </p:spPr>
        <p:txBody>
          <a:bodyPr anchor="ctr">
            <a:normAutofit fontScale="925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Learning</a:t>
            </a:r>
            <a:r>
              <a:rPr lang="ca-ES" sz="4400" dirty="0" smtClean="0">
                <a:solidFill>
                  <a:srgbClr val="000000"/>
                </a:solidFill>
              </a:rPr>
              <a:t> to </a:t>
            </a:r>
            <a:r>
              <a:rPr lang="ca-ES" sz="4400" dirty="0" err="1" smtClean="0">
                <a:solidFill>
                  <a:srgbClr val="000000"/>
                </a:solidFill>
              </a:rPr>
              <a:t>restrict</a:t>
            </a:r>
            <a:r>
              <a:rPr lang="ca-ES" sz="4400" dirty="0" smtClean="0">
                <a:solidFill>
                  <a:srgbClr val="000000"/>
                </a:solidFill>
              </a:rPr>
              <a:t> NLP </a:t>
            </a:r>
            <a:r>
              <a:rPr lang="ca-ES" sz="4400" dirty="0" err="1" smtClean="0">
                <a:solidFill>
                  <a:srgbClr val="000000"/>
                </a:solidFill>
              </a:rPr>
              <a:t>complexity</a:t>
            </a:r>
            <a:r>
              <a:rPr lang="ca-ES" sz="4400" dirty="0" smtClean="0">
                <a:solidFill>
                  <a:srgbClr val="000000"/>
                </a:solidFill>
              </a:rPr>
              <a:t> (II)</a:t>
            </a:r>
            <a:endParaRPr lang="ca-ES" sz="4400" dirty="0">
              <a:solidFill>
                <a:srgbClr val="000000"/>
              </a:solidFill>
            </a:endParaRPr>
          </a:p>
        </p:txBody>
      </p:sp>
      <p:sp>
        <p:nvSpPr>
          <p:cNvPr id="19459" name="Text Box 2"/>
          <p:cNvSpPr txBox="1">
            <a:spLocks noChangeArrowheads="1"/>
          </p:cNvSpPr>
          <p:nvPr/>
        </p:nvSpPr>
        <p:spPr bwMode="auto">
          <a:xfrm>
            <a:off x="457200" y="1600200"/>
            <a:ext cx="8229600" cy="4525963"/>
          </a:xfrm>
          <a:prstGeom prst="rect">
            <a:avLst/>
          </a:prstGeom>
          <a:noFill/>
          <a:ln w="9525">
            <a:noFill/>
            <a:round/>
            <a:headEnd/>
            <a:tailEnd/>
          </a:ln>
        </p:spPr>
        <p:txBody>
          <a:bodyPr/>
          <a:lstStyle/>
          <a:p>
            <a:pPr marL="457200" indent="-457200">
              <a:lnSpc>
                <a:spcPct val="90000"/>
              </a:lnSpc>
              <a:spcBef>
                <a:spcPts val="675"/>
              </a:spcBef>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700" dirty="0">
                <a:solidFill>
                  <a:srgbClr val="000000"/>
                </a:solidFill>
              </a:rPr>
              <a:t>Which is both the challenge and the opportunity of managing our waste?</a:t>
            </a:r>
          </a:p>
          <a:p>
            <a:pPr marL="457200" indent="-457200">
              <a:lnSpc>
                <a:spcPct val="90000"/>
              </a:lnSpc>
              <a:spcBef>
                <a:spcPts val="675"/>
              </a:spcBef>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700" dirty="0">
                <a:solidFill>
                  <a:srgbClr val="000000"/>
                </a:solidFill>
              </a:rPr>
              <a:t>If we do not recycle the stock of </a:t>
            </a:r>
            <a:r>
              <a:rPr lang="en-US" sz="2700" dirty="0" err="1">
                <a:solidFill>
                  <a:srgbClr val="000000"/>
                </a:solidFill>
              </a:rPr>
              <a:t>aluminium</a:t>
            </a:r>
            <a:r>
              <a:rPr lang="en-US" sz="2700" dirty="0">
                <a:solidFill>
                  <a:srgbClr val="000000"/>
                </a:solidFill>
              </a:rPr>
              <a:t> and steel in our society, where would they come from?</a:t>
            </a:r>
          </a:p>
          <a:p>
            <a:pPr marL="457200" indent="-457200">
              <a:lnSpc>
                <a:spcPct val="90000"/>
              </a:lnSpc>
              <a:spcBef>
                <a:spcPts val="675"/>
              </a:spcBef>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700" dirty="0">
                <a:solidFill>
                  <a:srgbClr val="000000"/>
                </a:solidFill>
              </a:rPr>
              <a:t>What consequence has the 1994 packaging directive on people’s </a:t>
            </a:r>
            <a:r>
              <a:rPr lang="en-US" sz="2700" dirty="0" err="1">
                <a:solidFill>
                  <a:srgbClr val="000000"/>
                </a:solidFill>
              </a:rPr>
              <a:t>behaviour</a:t>
            </a:r>
            <a:r>
              <a:rPr lang="en-US" sz="2700" dirty="0">
                <a:solidFill>
                  <a:srgbClr val="000000"/>
                </a:solidFill>
              </a:rPr>
              <a:t>?</a:t>
            </a:r>
          </a:p>
          <a:p>
            <a:pPr marL="457200" indent="-457200">
              <a:lnSpc>
                <a:spcPct val="90000"/>
              </a:lnSpc>
              <a:spcBef>
                <a:spcPts val="675"/>
              </a:spcBef>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700" dirty="0">
                <a:solidFill>
                  <a:srgbClr val="000000"/>
                </a:solidFill>
              </a:rPr>
              <a:t>For which two types of products have </a:t>
            </a:r>
            <a:r>
              <a:rPr lang="en-US" sz="2700" dirty="0" err="1">
                <a:solidFill>
                  <a:srgbClr val="000000"/>
                </a:solidFill>
              </a:rPr>
              <a:t>hazaradous</a:t>
            </a:r>
            <a:r>
              <a:rPr lang="en-US" sz="2700" dirty="0">
                <a:solidFill>
                  <a:srgbClr val="000000"/>
                </a:solidFill>
              </a:rPr>
              <a:t> substances been prohibited in their production?</a:t>
            </a:r>
          </a:p>
          <a:p>
            <a:pPr marL="457200" indent="-457200">
              <a:lnSpc>
                <a:spcPct val="90000"/>
              </a:lnSpc>
              <a:spcBef>
                <a:spcPts val="675"/>
              </a:spcBef>
              <a:buFont typeface="Times New Roman" pitchFamily="16" charset="0"/>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700" dirty="0">
                <a:solidFill>
                  <a:srgbClr val="000000"/>
                </a:solidFill>
              </a:rPr>
              <a:t>What should we require from Europe to become a recycling </a:t>
            </a:r>
            <a:r>
              <a:rPr lang="en-US" sz="2700" dirty="0" smtClean="0">
                <a:solidFill>
                  <a:srgbClr val="000000"/>
                </a:solidFill>
              </a:rPr>
              <a:t>society?</a:t>
            </a:r>
            <a:endParaRPr lang="en-US" sz="2700" dirty="0">
              <a:solidFill>
                <a:srgbClr val="000000"/>
              </a:solidFill>
            </a:endParaRPr>
          </a:p>
        </p:txBody>
      </p:sp>
      <p:sp>
        <p:nvSpPr>
          <p:cNvPr id="4" name="Contenidor de número de diapositiva 3"/>
          <p:cNvSpPr>
            <a:spLocks noGrp="1"/>
          </p:cNvSpPr>
          <p:nvPr>
            <p:ph type="sldNum" idx="11"/>
          </p:nvPr>
        </p:nvSpPr>
        <p:spPr/>
        <p:txBody>
          <a:bodyPr/>
          <a:lstStyle/>
          <a:p>
            <a:pPr>
              <a:defRPr/>
            </a:pPr>
            <a:fld id="{75D83F81-41B0-43EE-A5CA-FA8C0A5DC049}" type="slidenum">
              <a:rPr lang="es-ES" smtClean="0"/>
              <a:pPr>
                <a:defRPr/>
              </a:pPr>
              <a:t>34</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274638"/>
            <a:ext cx="8472518" cy="1143000"/>
          </a:xfrm>
          <a:prstGeom prst="rect">
            <a:avLst/>
          </a:prstGeom>
          <a:noFill/>
          <a:ln w="9525">
            <a:noFill/>
            <a:round/>
            <a:headEnd/>
            <a:tailEnd/>
          </a:ln>
        </p:spPr>
        <p:txBody>
          <a:bodyPr anchor="ct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Analysing</a:t>
            </a:r>
            <a:r>
              <a:rPr lang="ca-ES" sz="4400" dirty="0" smtClean="0">
                <a:solidFill>
                  <a:srgbClr val="000000"/>
                </a:solidFill>
              </a:rPr>
              <a:t> AutoTutor’s </a:t>
            </a:r>
            <a:r>
              <a:rPr lang="ca-ES" sz="4400" dirty="0" err="1" smtClean="0">
                <a:solidFill>
                  <a:srgbClr val="000000"/>
                </a:solidFill>
              </a:rPr>
              <a:t>performance</a:t>
            </a:r>
            <a:endParaRPr lang="ca-ES" sz="4400" dirty="0">
              <a:solidFill>
                <a:srgbClr val="000000"/>
              </a:solidFill>
            </a:endParaRPr>
          </a:p>
        </p:txBody>
      </p:sp>
      <p:sp>
        <p:nvSpPr>
          <p:cNvPr id="19459" name="Text Box 2"/>
          <p:cNvSpPr txBox="1">
            <a:spLocks noChangeArrowheads="1"/>
          </p:cNvSpPr>
          <p:nvPr/>
        </p:nvSpPr>
        <p:spPr bwMode="auto">
          <a:xfrm>
            <a:off x="457200" y="1600200"/>
            <a:ext cx="8229600" cy="4525963"/>
          </a:xfrm>
          <a:prstGeom prst="rect">
            <a:avLst/>
          </a:prstGeom>
          <a:noFill/>
          <a:ln w="9525">
            <a:noFill/>
            <a:round/>
            <a:headEnd/>
            <a:tailEnd/>
          </a:ln>
        </p:spPr>
        <p:txBody>
          <a:bodyPr/>
          <a:lstStyle/>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cap="small" dirty="0" smtClean="0">
                <a:ln w="12700">
                  <a:solidFill>
                    <a:schemeClr val="accent2">
                      <a:lumMod val="75000"/>
                    </a:schemeClr>
                  </a:solidFill>
                </a:ln>
                <a:solidFill>
                  <a:srgbClr val="000000"/>
                </a:solidFill>
              </a:rPr>
              <a:t>Activity type: reading comprehension</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i="1" dirty="0" smtClean="0">
                <a:solidFill>
                  <a:srgbClr val="000000"/>
                </a:solidFill>
              </a:rPr>
              <a:t>Q1: Explain in your words what the ecological footprint is.</a:t>
            </a:r>
          </a:p>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i="1" dirty="0" smtClean="0">
                <a:solidFill>
                  <a:srgbClr val="000000"/>
                </a:solidFill>
              </a:rPr>
              <a:t>Q2: What should be the role of retailers according to </a:t>
            </a:r>
            <a:r>
              <a:rPr lang="en-GB" sz="2800" i="1" dirty="0" err="1" smtClean="0">
                <a:solidFill>
                  <a:srgbClr val="000000"/>
                </a:solidFill>
              </a:rPr>
              <a:t>Timo</a:t>
            </a:r>
            <a:r>
              <a:rPr lang="en-GB" sz="2800" i="1" dirty="0" smtClean="0">
                <a:solidFill>
                  <a:srgbClr val="000000"/>
                </a:solidFill>
              </a:rPr>
              <a:t> </a:t>
            </a:r>
            <a:r>
              <a:rPr lang="en-GB" sz="2800" i="1" dirty="0" err="1" smtClean="0">
                <a:solidFill>
                  <a:srgbClr val="000000"/>
                </a:solidFill>
              </a:rPr>
              <a:t>Mäkelä</a:t>
            </a:r>
            <a:r>
              <a:rPr lang="en-GB" sz="2800" i="1" dirty="0" smtClean="0">
                <a:solidFill>
                  <a:srgbClr val="000000"/>
                </a:solidFill>
              </a:rPr>
              <a:t>?</a:t>
            </a:r>
          </a:p>
        </p:txBody>
      </p:sp>
      <p:sp>
        <p:nvSpPr>
          <p:cNvPr id="4" name="Contenidor de número de diapositiva 3"/>
          <p:cNvSpPr>
            <a:spLocks noGrp="1"/>
          </p:cNvSpPr>
          <p:nvPr>
            <p:ph type="sldNum" idx="11"/>
          </p:nvPr>
        </p:nvSpPr>
        <p:spPr/>
        <p:txBody>
          <a:bodyPr/>
          <a:lstStyle/>
          <a:p>
            <a:pPr>
              <a:defRPr/>
            </a:pPr>
            <a:fld id="{75D83F81-41B0-43EE-A5CA-FA8C0A5DC049}" type="slidenum">
              <a:rPr lang="es-ES" smtClean="0"/>
              <a:pPr>
                <a:defRPr/>
              </a:pPr>
              <a:t>35</a:t>
            </a:fld>
            <a:endParaRPr lang="es-ES" dirty="0"/>
          </a:p>
        </p:txBody>
      </p:sp>
      <p:graphicFrame>
        <p:nvGraphicFramePr>
          <p:cNvPr id="5" name="Group 3"/>
          <p:cNvGraphicFramePr>
            <a:graphicFrameLocks noGrp="1"/>
          </p:cNvGraphicFramePr>
          <p:nvPr/>
        </p:nvGraphicFramePr>
        <p:xfrm>
          <a:off x="2571736" y="4429132"/>
          <a:ext cx="3586162" cy="1222883"/>
        </p:xfrm>
        <a:graphic>
          <a:graphicData uri="http://schemas.openxmlformats.org/drawingml/2006/table">
            <a:tbl>
              <a:tblPr/>
              <a:tblGrid>
                <a:gridCol w="1371600"/>
                <a:gridCol w="1143000"/>
                <a:gridCol w="1071562"/>
              </a:tblGrid>
              <a:tr h="352425">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dirty="0" smtClean="0">
                          <a:ln>
                            <a:noFill/>
                          </a:ln>
                          <a:solidFill>
                            <a:srgbClr val="FFFFFF"/>
                          </a:solidFill>
                          <a:effectLst/>
                          <a:latin typeface="Tahoma" pitchFamily="32" charset="0"/>
                          <a:cs typeface="Arial Unicode MS" charset="0"/>
                        </a:rPr>
                        <a:t>Question</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dirty="0" smtClean="0">
                          <a:ln>
                            <a:noFill/>
                          </a:ln>
                          <a:solidFill>
                            <a:srgbClr val="FFFFFF"/>
                          </a:solidFill>
                          <a:effectLst/>
                          <a:latin typeface="Tahoma" pitchFamily="32" charset="0"/>
                          <a:cs typeface="Arial Unicode MS" charset="0"/>
                        </a:rPr>
                        <a:t>Inv.</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Tot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r>
              <a:tr h="434975">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1st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73</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2nd</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dirty="0" smtClean="0">
                          <a:ln>
                            <a:noFill/>
                          </a:ln>
                          <a:solidFill>
                            <a:srgbClr val="000000"/>
                          </a:solidFill>
                          <a:effectLst/>
                          <a:latin typeface="Calibri" pitchFamily="32" charset="0"/>
                          <a:cs typeface="Arial Unicode MS" charset="0"/>
                        </a:rPr>
                        <a:t>100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smtClean="0">
                <a:solidFill>
                  <a:srgbClr val="000000"/>
                </a:solidFill>
              </a:rPr>
              <a:t>Building a “</a:t>
            </a:r>
            <a:r>
              <a:rPr lang="ca-ES" sz="4400" dirty="0" err="1" smtClean="0">
                <a:solidFill>
                  <a:srgbClr val="000000"/>
                </a:solidFill>
              </a:rPr>
              <a:t>gold</a:t>
            </a:r>
            <a:r>
              <a:rPr lang="ca-ES" sz="4400" dirty="0" smtClean="0">
                <a:solidFill>
                  <a:srgbClr val="000000"/>
                </a:solidFill>
              </a:rPr>
              <a:t> </a:t>
            </a:r>
            <a:r>
              <a:rPr lang="ca-ES" sz="4400" dirty="0" err="1" smtClean="0">
                <a:solidFill>
                  <a:srgbClr val="000000"/>
                </a:solidFill>
              </a:rPr>
              <a:t>standard</a:t>
            </a:r>
            <a:r>
              <a:rPr lang="ca-ES" sz="4400" dirty="0" smtClean="0">
                <a:solidFill>
                  <a:srgbClr val="000000"/>
                </a:solidFill>
              </a:rPr>
              <a:t>”</a:t>
            </a:r>
            <a:endParaRPr lang="ca-ES" sz="4400" dirty="0">
              <a:solidFill>
                <a:srgbClr val="000000"/>
              </a:solidFill>
            </a:endParaRPr>
          </a:p>
        </p:txBody>
      </p:sp>
      <p:sp>
        <p:nvSpPr>
          <p:cNvPr id="20483" name="Text Box 2"/>
          <p:cNvSpPr txBox="1">
            <a:spLocks noChangeArrowheads="1"/>
          </p:cNvSpPr>
          <p:nvPr/>
        </p:nvSpPr>
        <p:spPr bwMode="auto">
          <a:xfrm>
            <a:off x="457200" y="1600200"/>
            <a:ext cx="8229600" cy="471478"/>
          </a:xfrm>
          <a:prstGeom prst="rect">
            <a:avLst/>
          </a:prstGeom>
          <a:noFill/>
          <a:ln w="9525">
            <a:noFill/>
            <a:round/>
            <a:headEnd/>
            <a:tailEnd/>
          </a:ln>
        </p:spPr>
        <p:txBody>
          <a:bodyPr>
            <a:normAutofit/>
          </a:bodyPr>
          <a:lstStyle/>
          <a:p>
            <a:pPr>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200" cap="small" dirty="0" smtClean="0">
                <a:ln w="12700">
                  <a:solidFill>
                    <a:schemeClr val="accent2">
                      <a:lumMod val="75000"/>
                    </a:schemeClr>
                  </a:solidFill>
                </a:ln>
                <a:solidFill>
                  <a:srgbClr val="000000"/>
                </a:solidFill>
                <a:latin typeface="+mn-lt"/>
                <a:cs typeface="+mn-cs"/>
              </a:rPr>
              <a:t>Out of 173 manually reviewed attempts</a:t>
            </a:r>
            <a:endParaRPr lang="en-GB" sz="2200" cap="small" dirty="0">
              <a:ln w="12700">
                <a:solidFill>
                  <a:schemeClr val="accent2">
                    <a:lumMod val="75000"/>
                  </a:schemeClr>
                </a:solidFill>
              </a:ln>
              <a:solidFill>
                <a:srgbClr val="000000"/>
              </a:solidFill>
              <a:latin typeface="+mn-lt"/>
              <a:cs typeface="+mn-cs"/>
            </a:endParaRPr>
          </a:p>
        </p:txBody>
      </p:sp>
      <p:graphicFrame>
        <p:nvGraphicFramePr>
          <p:cNvPr id="21507" name="Group 3"/>
          <p:cNvGraphicFramePr>
            <a:graphicFrameLocks noGrp="1"/>
          </p:cNvGraphicFramePr>
          <p:nvPr/>
        </p:nvGraphicFramePr>
        <p:xfrm>
          <a:off x="884262" y="2500306"/>
          <a:ext cx="7116762" cy="1222883"/>
        </p:xfrm>
        <a:graphic>
          <a:graphicData uri="http://schemas.openxmlformats.org/drawingml/2006/table">
            <a:tbl>
              <a:tblPr/>
              <a:tblGrid>
                <a:gridCol w="1371600"/>
                <a:gridCol w="1100137"/>
                <a:gridCol w="1287463"/>
                <a:gridCol w="1143000"/>
                <a:gridCol w="1143000"/>
                <a:gridCol w="1071562"/>
              </a:tblGrid>
              <a:tr h="352425">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dirty="0" smtClean="0">
                          <a:ln>
                            <a:noFill/>
                          </a:ln>
                          <a:solidFill>
                            <a:srgbClr val="FFFFFF"/>
                          </a:solidFill>
                          <a:effectLst/>
                          <a:latin typeface="Tahoma" pitchFamily="32" charset="0"/>
                          <a:cs typeface="Arial Unicode MS" charset="0"/>
                        </a:rPr>
                        <a:t>Question</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Corr.</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dirty="0" smtClean="0">
                          <a:ln>
                            <a:noFill/>
                          </a:ln>
                          <a:solidFill>
                            <a:srgbClr val="FFFFFF"/>
                          </a:solidFill>
                          <a:effectLst/>
                          <a:latin typeface="Tahoma" pitchFamily="32" charset="0"/>
                          <a:cs typeface="Arial Unicode MS" charset="0"/>
                        </a:rPr>
                        <a:t>Part.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Incorr.</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Inv.</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Tot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r>
              <a:tr h="434975">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1st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36</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dirty="0" smtClean="0">
                          <a:ln>
                            <a:noFill/>
                          </a:ln>
                          <a:solidFill>
                            <a:srgbClr val="000000"/>
                          </a:solidFill>
                          <a:effectLst/>
                          <a:latin typeface="Calibri" pitchFamily="32" charset="0"/>
                          <a:cs typeface="Arial Unicode MS" charset="0"/>
                        </a:rPr>
                        <a:t>23</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73</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r>
              <a:tr h="434975">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2nd</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dirty="0" smtClean="0">
                          <a:ln>
                            <a:noFill/>
                          </a:ln>
                          <a:solidFill>
                            <a:srgbClr val="000000"/>
                          </a:solidFill>
                          <a:effectLst/>
                          <a:latin typeface="Calibri" pitchFamily="32" charset="0"/>
                          <a:cs typeface="Arial Unicode MS" charset="0"/>
                        </a:rPr>
                        <a:t>14</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29</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36</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dirty="0" smtClean="0">
                          <a:ln>
                            <a:noFill/>
                          </a:ln>
                          <a:solidFill>
                            <a:srgbClr val="000000"/>
                          </a:solidFill>
                          <a:effectLst/>
                          <a:latin typeface="Calibri" pitchFamily="32" charset="0"/>
                          <a:cs typeface="Arial Unicode MS" charset="0"/>
                        </a:rPr>
                        <a:t>100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Contenidor de número de diapositiva 4"/>
          <p:cNvSpPr>
            <a:spLocks noGrp="1"/>
          </p:cNvSpPr>
          <p:nvPr>
            <p:ph type="sldNum" idx="11"/>
          </p:nvPr>
        </p:nvSpPr>
        <p:spPr/>
        <p:txBody>
          <a:bodyPr/>
          <a:lstStyle/>
          <a:p>
            <a:pPr>
              <a:defRPr/>
            </a:pPr>
            <a:fld id="{75D83F81-41B0-43EE-A5CA-FA8C0A5DC049}" type="slidenum">
              <a:rPr lang="es-ES" smtClean="0"/>
              <a:pPr>
                <a:defRPr/>
              </a:pPr>
              <a:t>36</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Quantitative</a:t>
            </a:r>
            <a:r>
              <a:rPr lang="ca-ES" sz="4400" dirty="0" smtClean="0">
                <a:solidFill>
                  <a:srgbClr val="000000"/>
                </a:solidFill>
              </a:rPr>
              <a:t> </a:t>
            </a:r>
            <a:r>
              <a:rPr lang="ca-ES" sz="4400" dirty="0" err="1" smtClean="0">
                <a:solidFill>
                  <a:srgbClr val="000000"/>
                </a:solidFill>
              </a:rPr>
              <a:t>analysis</a:t>
            </a:r>
            <a:r>
              <a:rPr lang="ca-ES" sz="4400" dirty="0" smtClean="0">
                <a:solidFill>
                  <a:srgbClr val="000000"/>
                </a:solidFill>
              </a:rPr>
              <a:t> (</a:t>
            </a:r>
            <a:r>
              <a:rPr lang="ca-ES" sz="4400" dirty="0" err="1" smtClean="0">
                <a:solidFill>
                  <a:srgbClr val="000000"/>
                </a:solidFill>
              </a:rPr>
              <a:t>accuracy</a:t>
            </a:r>
            <a:r>
              <a:rPr lang="ca-ES" sz="4400" dirty="0" smtClean="0">
                <a:solidFill>
                  <a:srgbClr val="000000"/>
                </a:solidFill>
              </a:rPr>
              <a:t>)</a:t>
            </a:r>
            <a:endParaRPr lang="ca-ES" sz="4400" dirty="0">
              <a:solidFill>
                <a:srgbClr val="000000"/>
              </a:solidFill>
            </a:endParaRPr>
          </a:p>
        </p:txBody>
      </p:sp>
      <p:graphicFrame>
        <p:nvGraphicFramePr>
          <p:cNvPr id="22530" name="Group 2"/>
          <p:cNvGraphicFramePr>
            <a:graphicFrameLocks noGrp="1"/>
          </p:cNvGraphicFramePr>
          <p:nvPr/>
        </p:nvGraphicFramePr>
        <p:xfrm>
          <a:off x="457200" y="1357313"/>
          <a:ext cx="8231188" cy="2391474"/>
        </p:xfrm>
        <a:graphic>
          <a:graphicData uri="http://schemas.openxmlformats.org/drawingml/2006/table">
            <a:tbl>
              <a:tblPr/>
              <a:tblGrid>
                <a:gridCol w="1371600"/>
                <a:gridCol w="1100138"/>
                <a:gridCol w="1285875"/>
                <a:gridCol w="1144587"/>
                <a:gridCol w="1143000"/>
                <a:gridCol w="1071563"/>
                <a:gridCol w="1114425"/>
              </a:tblGrid>
              <a:tr h="357188">
                <a:tc rowSpan="2">
                  <a:txBody>
                    <a:bodyPr/>
                    <a:lstStyle/>
                    <a:p>
                      <a:endParaRPr lang="es-ES"/>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gridSpan="2">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MESSAGES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es-ES"/>
                    </a:p>
                  </a:txBody>
                  <a:tcPr/>
                </a:tc>
                <a:tc gridSpan="2">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REAL ERRORS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es-ES"/>
                    </a:p>
                  </a:txBody>
                  <a:tcPr/>
                </a:tc>
                <a:tc gridSpan="2">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PERCENTAGE</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es-ES"/>
                    </a:p>
                  </a:txBody>
                  <a:tcPr/>
                </a:tc>
              </a:tr>
              <a:tr h="355600">
                <a:tc vMerge="1">
                  <a:txBody>
                    <a:bodyPr/>
                    <a:lstStyle/>
                    <a:p>
                      <a:endParaRPr lang="es-ES"/>
                    </a:p>
                  </a:txBody>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Form</a:t>
                      </a:r>
                    </a:p>
                  </a:txBody>
                  <a:tcPr marL="44280" marR="44280" marT="0" marB="0" horzOverflow="overflow">
                    <a:lnL w="3816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Cont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Form</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Cont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Form</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Cont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CORRECT ANSWERS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31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139</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15</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71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48,4</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51,1</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PARTIALLY CORRECT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8</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84</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7</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42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87,5</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50</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INCORRECT ANSWERS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41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30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39</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18</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95,1</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60</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22640" name="Group 112"/>
          <p:cNvGraphicFramePr>
            <a:graphicFrameLocks noGrp="1"/>
          </p:cNvGraphicFramePr>
          <p:nvPr/>
        </p:nvGraphicFramePr>
        <p:xfrm>
          <a:off x="500063" y="4041775"/>
          <a:ext cx="8231187" cy="2391474"/>
        </p:xfrm>
        <a:graphic>
          <a:graphicData uri="http://schemas.openxmlformats.org/drawingml/2006/table">
            <a:tbl>
              <a:tblPr/>
              <a:tblGrid>
                <a:gridCol w="1371600"/>
                <a:gridCol w="1100137"/>
                <a:gridCol w="1285875"/>
                <a:gridCol w="1144588"/>
                <a:gridCol w="1143000"/>
                <a:gridCol w="1071562"/>
                <a:gridCol w="1114425"/>
              </a:tblGrid>
              <a:tr h="357188">
                <a:tc rowSpan="2">
                  <a:txBody>
                    <a:bodyPr/>
                    <a:lstStyle/>
                    <a:p>
                      <a:endParaRPr lang="es-ES"/>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gridSpan="2">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MESSAGES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es-ES"/>
                    </a:p>
                  </a:txBody>
                  <a:tcPr/>
                </a:tc>
                <a:tc gridSpan="2">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REAL ERRORS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es-ES"/>
                    </a:p>
                  </a:txBody>
                  <a:tcPr/>
                </a:tc>
                <a:tc gridSpan="2">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Tahoma" pitchFamily="32" charset="0"/>
                          <a:cs typeface="Arial Unicode MS" charset="0"/>
                        </a:rPr>
                        <a:t>PERCENTAGE</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es-ES"/>
                    </a:p>
                  </a:txBody>
                  <a:tcPr/>
                </a:tc>
              </a:tr>
              <a:tr h="355600">
                <a:tc vMerge="1">
                  <a:txBody>
                    <a:bodyPr/>
                    <a:lstStyle/>
                    <a:p>
                      <a:endParaRPr lang="es-ES"/>
                    </a:p>
                  </a:txBody>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Form</a:t>
                      </a:r>
                    </a:p>
                  </a:txBody>
                  <a:tcPr marL="44280" marR="44280" marT="0" marB="0" horzOverflow="overflow">
                    <a:lnL w="3816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Cont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Form</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Cont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Form</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Cont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CORRECT ANSWERS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6</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45</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8</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100</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44,4</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PARTIALLY CORRECT</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29</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110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18</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57</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62,1</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51,8</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Calibri" pitchFamily="32" charset="0"/>
                          <a:cs typeface="Arial Unicode MS" charset="0"/>
                        </a:rPr>
                        <a:t>INCORRECT ANSWERS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93</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21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800" b="0" i="0" u="none" strike="noStrike" cap="none" normalizeH="0" baseline="0" smtClean="0">
                          <a:ln>
                            <a:noFill/>
                          </a:ln>
                          <a:solidFill>
                            <a:srgbClr val="000000"/>
                          </a:solidFill>
                          <a:effectLst/>
                          <a:latin typeface="Calibri" pitchFamily="32" charset="0"/>
                          <a:cs typeface="Arial Unicode MS" charset="0"/>
                        </a:rPr>
                        <a:t>77</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100</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2800" b="0" i="0" u="none" strike="noStrike" cap="none" normalizeH="0" baseline="0" smtClean="0">
                          <a:ln>
                            <a:noFill/>
                          </a:ln>
                          <a:solidFill>
                            <a:srgbClr val="000000"/>
                          </a:solidFill>
                          <a:effectLst/>
                          <a:latin typeface="Calibri" pitchFamily="32" charset="0"/>
                          <a:cs typeface="Arial Unicode MS" charset="0"/>
                        </a:rPr>
                        <a:t>82,8</a:t>
                      </a:r>
                    </a:p>
                  </a:txBody>
                  <a:tcPr marL="9360" marR="9360" marT="936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Contenidor de número de diapositiva 4"/>
          <p:cNvSpPr>
            <a:spLocks noGrp="1"/>
          </p:cNvSpPr>
          <p:nvPr>
            <p:ph type="sldNum" idx="11"/>
          </p:nvPr>
        </p:nvSpPr>
        <p:spPr/>
        <p:txBody>
          <a:bodyPr/>
          <a:lstStyle/>
          <a:p>
            <a:pPr>
              <a:defRPr/>
            </a:pPr>
            <a:fld id="{75D83F81-41B0-43EE-A5CA-FA8C0A5DC049}" type="slidenum">
              <a:rPr lang="es-ES" smtClean="0"/>
              <a:pPr>
                <a:defRPr/>
              </a:pPr>
              <a:t>37</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Main</a:t>
            </a:r>
            <a:r>
              <a:rPr lang="ca-ES" sz="4400" dirty="0" smtClean="0">
                <a:solidFill>
                  <a:srgbClr val="000000"/>
                </a:solidFill>
              </a:rPr>
              <a:t> causes of </a:t>
            </a:r>
            <a:r>
              <a:rPr lang="ca-ES" sz="4400" dirty="0" err="1" smtClean="0">
                <a:solidFill>
                  <a:srgbClr val="000000"/>
                </a:solidFill>
              </a:rPr>
              <a:t>misbehaviour</a:t>
            </a:r>
            <a:endParaRPr lang="ca-ES" sz="4400" dirty="0">
              <a:solidFill>
                <a:srgbClr val="000000"/>
              </a:solidFill>
            </a:endParaRPr>
          </a:p>
        </p:txBody>
      </p:sp>
      <p:graphicFrame>
        <p:nvGraphicFramePr>
          <p:cNvPr id="23554" name="Group 2"/>
          <p:cNvGraphicFramePr>
            <a:graphicFrameLocks noGrp="1"/>
          </p:cNvGraphicFramePr>
          <p:nvPr/>
        </p:nvGraphicFramePr>
        <p:xfrm>
          <a:off x="142844" y="1974862"/>
          <a:ext cx="8786874" cy="3455990"/>
        </p:xfrm>
        <a:graphic>
          <a:graphicData uri="http://schemas.openxmlformats.org/drawingml/2006/table">
            <a:tbl>
              <a:tblPr/>
              <a:tblGrid>
                <a:gridCol w="4200199"/>
                <a:gridCol w="2294552"/>
                <a:gridCol w="2292123"/>
              </a:tblGrid>
              <a:tr h="384175">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FFFFFF"/>
                          </a:solidFill>
                          <a:effectLst/>
                          <a:latin typeface="Tahoma" pitchFamily="32" charset="0"/>
                          <a:cs typeface="Arial Unicode MS" charset="0"/>
                        </a:rPr>
                        <a:t>MISBEHAVIOUR</a:t>
                      </a:r>
                    </a:p>
                  </a:txBody>
                  <a:tcPr marL="44280" marR="44280" marT="0" marB="0" horzOverflow="overflow">
                    <a:lnL>
                      <a:noFill/>
                    </a:lnL>
                    <a:lnR>
                      <a:noFill/>
                    </a:lnR>
                    <a:lnT>
                      <a:noFill/>
                    </a:lnT>
                    <a:lnB>
                      <a:noFill/>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smtClean="0">
                          <a:ln>
                            <a:noFill/>
                          </a:ln>
                          <a:solidFill>
                            <a:srgbClr val="FFFFFF"/>
                          </a:solidFill>
                          <a:effectLst/>
                          <a:latin typeface="Tahoma" pitchFamily="32" charset="0"/>
                          <a:cs typeface="Arial Unicode MS" charset="0"/>
                        </a:rPr>
                        <a:t>PHASE 1</a:t>
                      </a:r>
                    </a:p>
                  </a:txBody>
                  <a:tcPr marL="44280" marR="44280" marT="0" marB="0" horzOverflow="overflow">
                    <a:lnL>
                      <a:noFill/>
                    </a:lnL>
                    <a:lnR>
                      <a:noFill/>
                    </a:lnR>
                    <a:lnT>
                      <a:noFill/>
                    </a:lnT>
                    <a:lnB>
                      <a:noFill/>
                    </a:lnB>
                    <a:lnTlToBr>
                      <a:noFill/>
                    </a:lnTlToBr>
                    <a:lnBlToTr>
                      <a:noFill/>
                    </a:lnBlToTr>
                    <a:solidFill>
                      <a:srgbClr val="4F81BD"/>
                    </a:solidFill>
                  </a:tcPr>
                </a:tc>
                <a:tc>
                  <a:txBody>
                    <a:body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smtClean="0">
                          <a:ln>
                            <a:noFill/>
                          </a:ln>
                          <a:solidFill>
                            <a:srgbClr val="FFFFFF"/>
                          </a:solidFill>
                          <a:effectLst/>
                          <a:latin typeface="Tahoma" pitchFamily="32" charset="0"/>
                          <a:cs typeface="Arial Unicode MS" charset="0"/>
                        </a:rPr>
                        <a:t>PHASE 2</a:t>
                      </a:r>
                    </a:p>
                  </a:txBody>
                  <a:tcPr marL="44280" marR="44280" marT="0" marB="0" horzOverflow="overflow">
                    <a:lnL>
                      <a:noFill/>
                    </a:lnL>
                    <a:lnR>
                      <a:noFill/>
                    </a:lnR>
                    <a:lnT>
                      <a:noFill/>
                    </a:lnT>
                    <a:lnB>
                      <a:noFill/>
                    </a:lnB>
                    <a:lnTlToBr>
                      <a:noFill/>
                    </a:lnTlToBr>
                    <a:lnBlToTr>
                      <a:noFill/>
                    </a:lnBlToTr>
                    <a:solidFill>
                      <a:srgbClr val="4F81BD"/>
                    </a:solidFill>
                  </a:tcPr>
                </a:tc>
              </a:tr>
              <a:tr h="382588">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Connection failed</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a:noFill/>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smtClean="0">
                          <a:ln>
                            <a:noFill/>
                          </a:ln>
                          <a:solidFill>
                            <a:srgbClr val="000000"/>
                          </a:solidFill>
                          <a:effectLst/>
                          <a:latin typeface="Calibri" pitchFamily="32" charset="0"/>
                          <a:cs typeface="Arial Unicode MS" charset="0"/>
                        </a:rPr>
                        <a:t>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a:noFill/>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smtClean="0">
                          <a:ln>
                            <a:noFill/>
                          </a:ln>
                          <a:solidFill>
                            <a:srgbClr val="000000"/>
                          </a:solidFill>
                          <a:effectLst/>
                          <a:latin typeface="Calibri" pitchFamily="32" charset="0"/>
                          <a:cs typeface="Arial Unicode MS" charset="0"/>
                        </a:rPr>
                        <a:t>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a:noFill/>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4175">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Bad use of the system</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4175">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System misleading learner</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4</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2588">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False positive (L1-driven, OOV)</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CC9900"/>
                          </a:solidFill>
                          <a:effectLst/>
                          <a:latin typeface="Calibri" pitchFamily="32" charset="0"/>
                          <a:cs typeface="Arial Unicode MS" charset="0"/>
                        </a:rPr>
                        <a:t>22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CC9900"/>
                          </a:solidFill>
                          <a:effectLst/>
                          <a:latin typeface="Calibri" pitchFamily="32" charset="0"/>
                          <a:cs typeface="Arial Unicode MS" charset="0"/>
                        </a:rPr>
                        <a:t>33</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4175">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Inappropriate focus on form</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CC9900"/>
                          </a:solidFill>
                          <a:effectLst/>
                          <a:latin typeface="Calibri" pitchFamily="32" charset="0"/>
                          <a:cs typeface="Arial Unicode MS" charset="0"/>
                        </a:rPr>
                        <a:t>35</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CC9900"/>
                          </a:solidFill>
                          <a:effectLst/>
                          <a:latin typeface="Calibri" pitchFamily="32" charset="0"/>
                          <a:cs typeface="Arial Unicode MS" charset="0"/>
                        </a:rPr>
                        <a:t>21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2588">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Artificial separation of messages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smtClean="0">
                          <a:ln>
                            <a:noFill/>
                          </a:ln>
                          <a:solidFill>
                            <a:srgbClr val="000000"/>
                          </a:solidFill>
                          <a:effectLst/>
                          <a:latin typeface="Calibri" pitchFamily="32" charset="0"/>
                          <a:cs typeface="Arial Unicode MS" charset="0"/>
                        </a:rPr>
                        <a:t>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FF0000"/>
                          </a:solidFill>
                          <a:effectLst/>
                          <a:latin typeface="Calibri" pitchFamily="32" charset="0"/>
                          <a:cs typeface="Arial Unicode MS" charset="0"/>
                        </a:rPr>
                        <a:t>61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5763">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Poor specifications</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0" i="0" u="none" strike="noStrike" cap="none" normalizeH="0" baseline="0" dirty="0" smtClean="0">
                          <a:ln>
                            <a:noFill/>
                          </a:ln>
                          <a:solidFill>
                            <a:srgbClr val="000000"/>
                          </a:solidFill>
                          <a:effectLst/>
                          <a:latin typeface="Calibri" pitchFamily="32" charset="0"/>
                          <a:cs typeface="Arial Unicode MS" charset="0"/>
                        </a:rPr>
                        <a:t>1</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rgbClr val="FF0000"/>
                          </a:solidFill>
                          <a:effectLst/>
                          <a:latin typeface="Calibri" pitchFamily="32" charset="0"/>
                          <a:cs typeface="Arial Unicode MS" charset="0"/>
                        </a:rPr>
                        <a:t>62</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r h="385763">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chemeClr val="tx1"/>
                          </a:solidFill>
                          <a:effectLst/>
                          <a:latin typeface="Calibri" pitchFamily="32" charset="0"/>
                          <a:cs typeface="Arial Unicode MS" charset="0"/>
                        </a:rPr>
                        <a:t>TOTAL</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chemeClr val="tx1"/>
                          </a:solidFill>
                          <a:effectLst/>
                          <a:latin typeface="Calibri" pitchFamily="32" charset="0"/>
                          <a:cs typeface="Arial Unicode MS" charset="0"/>
                        </a:rPr>
                        <a:t>64</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2400" b="1" i="0" u="none" strike="noStrike" cap="none" normalizeH="0" baseline="0" dirty="0" smtClean="0">
                          <a:ln>
                            <a:noFill/>
                          </a:ln>
                          <a:solidFill>
                            <a:schemeClr val="tx1"/>
                          </a:solidFill>
                          <a:effectLst/>
                          <a:latin typeface="Calibri" pitchFamily="32" charset="0"/>
                          <a:cs typeface="Arial Unicode MS" charset="0"/>
                        </a:rPr>
                        <a:t>180</a:t>
                      </a:r>
                    </a:p>
                  </a:txBody>
                  <a:tcPr marL="44280" marR="44280" marT="0" marB="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4" name="Contenidor de número de diapositiva 3"/>
          <p:cNvSpPr>
            <a:spLocks noGrp="1"/>
          </p:cNvSpPr>
          <p:nvPr>
            <p:ph type="sldNum" idx="11"/>
          </p:nvPr>
        </p:nvSpPr>
        <p:spPr/>
        <p:txBody>
          <a:bodyPr/>
          <a:lstStyle/>
          <a:p>
            <a:pPr>
              <a:defRPr/>
            </a:pPr>
            <a:fld id="{75D83F81-41B0-43EE-A5CA-FA8C0A5DC049}" type="slidenum">
              <a:rPr lang="es-ES" smtClean="0"/>
              <a:pPr>
                <a:defRPr/>
              </a:pPr>
              <a:t>38</a:t>
            </a:fld>
            <a:endParaRPr lang="es-ES" dirty="0"/>
          </a:p>
        </p:txBody>
      </p:sp>
      <p:sp>
        <p:nvSpPr>
          <p:cNvPr id="7" name="Rectangle arrodonit 6"/>
          <p:cNvSpPr/>
          <p:nvPr/>
        </p:nvSpPr>
        <p:spPr bwMode="auto">
          <a:xfrm>
            <a:off x="71438" y="3500438"/>
            <a:ext cx="4286248" cy="1571636"/>
          </a:xfrm>
          <a:prstGeom prst="roundRect">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39750" y="5580063"/>
            <a:ext cx="8229600" cy="152876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Misbehaviour</a:t>
            </a:r>
            <a:r>
              <a:rPr lang="ca-ES" dirty="0" smtClean="0"/>
              <a:t> in formal </a:t>
            </a:r>
            <a:r>
              <a:rPr lang="ca-ES" dirty="0" err="1" smtClean="0"/>
              <a:t>aspects</a:t>
            </a:r>
            <a:endParaRPr lang="ca-ES" dirty="0" smtClean="0"/>
          </a:p>
        </p:txBody>
      </p:sp>
      <p:sp>
        <p:nvSpPr>
          <p:cNvPr id="5" name="Contenidor de número de diapositiva 4"/>
          <p:cNvSpPr>
            <a:spLocks noGrp="1"/>
          </p:cNvSpPr>
          <p:nvPr>
            <p:ph type="sldNum" idx="11"/>
          </p:nvPr>
        </p:nvSpPr>
        <p:spPr/>
        <p:txBody>
          <a:bodyPr/>
          <a:lstStyle/>
          <a:p>
            <a:pPr>
              <a:defRPr/>
            </a:pPr>
            <a:fld id="{06DD1028-9F7A-4334-BE9B-7BC85B139D89}" type="slidenum">
              <a:rPr lang="es-ES" smtClean="0"/>
              <a:pPr>
                <a:defRPr/>
              </a:pPr>
              <a:t>39</a:t>
            </a:fld>
            <a:endParaRPr lang="es-ES" dirty="0"/>
          </a:p>
        </p:txBody>
      </p:sp>
      <p:pic>
        <p:nvPicPr>
          <p:cNvPr id="6" name="Imatge 5" descr="Capture28-11-2008-16.28.4103-06-2010-21.05.54.jpg"/>
          <p:cNvPicPr>
            <a:picLocks noChangeAspect="1"/>
          </p:cNvPicPr>
          <p:nvPr/>
        </p:nvPicPr>
        <p:blipFill>
          <a:blip r:embed="rId3" cstate="print"/>
          <a:stretch>
            <a:fillRect/>
          </a:stretch>
        </p:blipFill>
        <p:spPr>
          <a:xfrm>
            <a:off x="285720" y="1857364"/>
            <a:ext cx="8589412" cy="2714644"/>
          </a:xfrm>
          <a:prstGeom prst="rect">
            <a:avLst/>
          </a:prstGeom>
        </p:spPr>
      </p:pic>
      <p:sp>
        <p:nvSpPr>
          <p:cNvPr id="7" name="Crida rectangular arrodonida 6"/>
          <p:cNvSpPr/>
          <p:nvPr/>
        </p:nvSpPr>
        <p:spPr bwMode="auto">
          <a:xfrm>
            <a:off x="2357422" y="500042"/>
            <a:ext cx="3500462" cy="500066"/>
          </a:xfrm>
          <a:prstGeom prst="wedgeRoundRectCallout">
            <a:avLst>
              <a:gd name="adj1" fmla="val -74131"/>
              <a:gd name="adj2" fmla="val 367216"/>
              <a:gd name="adj3" fmla="val 16667"/>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eaLnBrk="1" latinLnBrk="0" hangingPunct="1">
              <a:lnSpc>
                <a:spcPct val="100000"/>
              </a:lnSpc>
              <a:buFont typeface="Times New Roman" pitchFamily="16" charset="0"/>
              <a:buNone/>
              <a:tabLst/>
            </a:pPr>
            <a:r>
              <a:rPr lang="ca-ES" sz="2200" dirty="0" err="1" smtClean="0">
                <a:solidFill>
                  <a:schemeClr val="tx1"/>
                </a:solidFill>
              </a:rPr>
              <a:t>Inappropriate</a:t>
            </a:r>
            <a:r>
              <a:rPr lang="ca-ES" sz="2200" dirty="0" smtClean="0">
                <a:solidFill>
                  <a:schemeClr val="tx1"/>
                </a:solidFill>
              </a:rPr>
              <a:t> focus on </a:t>
            </a:r>
            <a:r>
              <a:rPr lang="ca-ES" sz="2200" dirty="0" err="1" smtClean="0">
                <a:solidFill>
                  <a:schemeClr val="tx1"/>
                </a:solidFill>
              </a:rPr>
              <a:t>form</a:t>
            </a:r>
            <a:endParaRPr lang="es-ES" sz="2200" dirty="0" smtClean="0">
              <a:solidFill>
                <a:schemeClr val="tx1"/>
              </a:solidFill>
            </a:endParaRPr>
          </a:p>
        </p:txBody>
      </p:sp>
      <p:sp>
        <p:nvSpPr>
          <p:cNvPr id="8" name="Crida rectangular arrodonida 7"/>
          <p:cNvSpPr/>
          <p:nvPr/>
        </p:nvSpPr>
        <p:spPr bwMode="auto">
          <a:xfrm>
            <a:off x="4714876" y="4786322"/>
            <a:ext cx="1928826" cy="500066"/>
          </a:xfrm>
          <a:prstGeom prst="wedgeRoundRectCallout">
            <a:avLst>
              <a:gd name="adj1" fmla="val -214044"/>
              <a:gd name="adj2" fmla="val -163937"/>
              <a:gd name="adj3" fmla="val 16667"/>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eaLnBrk="1" latinLnBrk="0" hangingPunct="1">
              <a:lnSpc>
                <a:spcPct val="100000"/>
              </a:lnSpc>
              <a:buFont typeface="Times New Roman" pitchFamily="16" charset="0"/>
              <a:buNone/>
              <a:tabLst/>
            </a:pPr>
            <a:r>
              <a:rPr lang="ca-ES" sz="2200" dirty="0" smtClean="0">
                <a:solidFill>
                  <a:schemeClr val="tx1"/>
                </a:solidFill>
              </a:rPr>
              <a:t>“</a:t>
            </a:r>
            <a:r>
              <a:rPr lang="ca-ES" sz="2200" dirty="0" err="1" smtClean="0">
                <a:solidFill>
                  <a:schemeClr val="tx1"/>
                </a:solidFill>
              </a:rPr>
              <a:t>Rare</a:t>
            </a:r>
            <a:r>
              <a:rPr lang="ca-ES" sz="2200" dirty="0" smtClean="0">
                <a:solidFill>
                  <a:schemeClr val="tx1"/>
                </a:solidFill>
              </a:rPr>
              <a:t>” </a:t>
            </a:r>
            <a:r>
              <a:rPr lang="ca-ES" sz="2200" dirty="0" err="1" smtClean="0">
                <a:solidFill>
                  <a:schemeClr val="tx1"/>
                </a:solidFill>
              </a:rPr>
              <a:t>entries</a:t>
            </a:r>
            <a:endParaRPr lang="es-ES" sz="22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5"/>
          <p:cNvSpPr>
            <a:spLocks noGrp="1"/>
          </p:cNvSpPr>
          <p:nvPr>
            <p:ph type="title"/>
          </p:nvPr>
        </p:nvSpPr>
        <p:spPr/>
        <p:txBody>
          <a:bodyPr/>
          <a:lstStyle/>
          <a:p>
            <a:pPr eaLnBrk="1" hangingPunct="1"/>
            <a:r>
              <a:rPr lang="ca-ES" dirty="0" err="1" smtClean="0"/>
              <a:t>Motivation</a:t>
            </a:r>
            <a:r>
              <a:rPr lang="ca-ES" dirty="0" smtClean="0"/>
              <a:t>: </a:t>
            </a:r>
            <a:r>
              <a:rPr lang="ca-ES" dirty="0" err="1" smtClean="0"/>
              <a:t>ICALL’s</a:t>
            </a:r>
            <a:r>
              <a:rPr lang="ca-ES" dirty="0" smtClean="0"/>
              <a:t> </a:t>
            </a:r>
            <a:r>
              <a:rPr lang="ca-ES" i="1" dirty="0" err="1" smtClean="0"/>
              <a:t>irony</a:t>
            </a:r>
            <a:endParaRPr lang="es-ES" i="1" dirty="0" smtClean="0"/>
          </a:p>
        </p:txBody>
      </p:sp>
      <p:sp>
        <p:nvSpPr>
          <p:cNvPr id="7" name="Contenidor de contingut 6"/>
          <p:cNvSpPr>
            <a:spLocks noGrp="1"/>
          </p:cNvSpPr>
          <p:nvPr>
            <p:ph idx="1"/>
          </p:nvPr>
        </p:nvSpPr>
        <p:spPr/>
        <p:txBody>
          <a:bodyPr>
            <a:normAutofit fontScale="85000" lnSpcReduction="20000"/>
          </a:bodyPr>
          <a:lstStyle/>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cap="small" dirty="0" smtClean="0">
                <a:ln w="12700">
                  <a:solidFill>
                    <a:schemeClr val="accent2">
                      <a:lumMod val="75000"/>
                    </a:schemeClr>
                  </a:solidFill>
                </a:ln>
              </a:rPr>
              <a:t>ICALL figures</a:t>
            </a:r>
          </a:p>
          <a:p>
            <a:pPr marL="341313" indent="-284163" eaLnBrk="1" hangingPunct="1">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smtClean="0"/>
              <a:t>119 projects from 1982 to 2004 </a:t>
            </a:r>
            <a:r>
              <a:rPr lang="en-GB" sz="2400" dirty="0" smtClean="0"/>
              <a:t>(</a:t>
            </a:r>
            <a:r>
              <a:rPr lang="en-GB" sz="2400" dirty="0" err="1" smtClean="0"/>
              <a:t>Heift</a:t>
            </a:r>
            <a:r>
              <a:rPr lang="en-GB" sz="2400" dirty="0" smtClean="0"/>
              <a:t> &amp; Schulze, 2007)</a:t>
            </a:r>
          </a:p>
          <a:p>
            <a:pPr marL="341313" indent="-284163" eaLnBrk="1" hangingPunct="1">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Half a dozen ICALL systems are continuously used in real-life instruction settings </a:t>
            </a:r>
            <a:r>
              <a:rPr lang="en-GB" sz="2400" dirty="0" smtClean="0"/>
              <a:t>(</a:t>
            </a:r>
            <a:r>
              <a:rPr lang="en-GB" sz="2400" dirty="0" err="1" smtClean="0"/>
              <a:t>Amaral</a:t>
            </a:r>
            <a:r>
              <a:rPr lang="en-GB" sz="2400" dirty="0" smtClean="0"/>
              <a:t> &amp; Meurers, submitted; </a:t>
            </a:r>
            <a:r>
              <a:rPr lang="en-GB" sz="2400" dirty="0" err="1" smtClean="0"/>
              <a:t>Heift</a:t>
            </a:r>
            <a:r>
              <a:rPr lang="en-GB" sz="2400" dirty="0" smtClean="0"/>
              <a:t> &amp; Schulze 2007)</a:t>
            </a:r>
          </a:p>
          <a:p>
            <a:pPr marL="341313" indent="-2841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i="1" cap="small" dirty="0" smtClean="0"/>
          </a:p>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cap="small" dirty="0" smtClean="0">
                <a:ln w="12700">
                  <a:solidFill>
                    <a:schemeClr val="accent2">
                      <a:lumMod val="75000"/>
                    </a:schemeClr>
                  </a:solidFill>
                </a:ln>
              </a:rPr>
              <a:t>Crucial aspects</a:t>
            </a:r>
          </a:p>
          <a:p>
            <a:pPr marL="341313" indent="-284163" eaLnBrk="1" hangingPunct="1">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smtClean="0"/>
              <a:t>Appropriate integration in the learning context </a:t>
            </a:r>
            <a:r>
              <a:rPr lang="en-GB" sz="2400" dirty="0" smtClean="0"/>
              <a:t>(Levy 1997, 200-203)</a:t>
            </a:r>
            <a:endParaRPr lang="en-GB" sz="3600" dirty="0" smtClean="0"/>
          </a:p>
          <a:p>
            <a:pPr marL="341313" indent="-284163" eaLnBrk="1" hangingPunct="1">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600" dirty="0" smtClean="0"/>
              <a:t>Successfully restrict learner production in terms of NLP complexity </a:t>
            </a:r>
            <a:r>
              <a:rPr lang="en-GB" sz="2400" dirty="0" smtClean="0"/>
              <a:t>(</a:t>
            </a:r>
            <a:r>
              <a:rPr lang="en-GB" sz="2400" dirty="0" err="1" smtClean="0"/>
              <a:t>Amaral</a:t>
            </a:r>
            <a:r>
              <a:rPr lang="en-GB" sz="2400" dirty="0" smtClean="0"/>
              <a:t> and Meurers, submitted)</a:t>
            </a:r>
            <a:endParaRPr lang="en-GB"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325438" y="120650"/>
            <a:ext cx="8356600" cy="5975350"/>
          </a:xfrm>
          <a:prstGeom prst="rect">
            <a:avLst/>
          </a:prstGeom>
          <a:noFill/>
          <a:ln w="9525">
            <a:noFill/>
            <a:round/>
            <a:headEnd/>
            <a:tailEnd/>
          </a:ln>
        </p:spPr>
      </p:pic>
      <p:sp>
        <p:nvSpPr>
          <p:cNvPr id="24579" name="Rectangle 2"/>
          <p:cNvSpPr>
            <a:spLocks noGrp="1" noChangeArrowheads="1"/>
          </p:cNvSpPr>
          <p:nvPr>
            <p:ph type="title"/>
          </p:nvPr>
        </p:nvSpPr>
        <p:spPr>
          <a:xfrm>
            <a:off x="539750" y="5580063"/>
            <a:ext cx="8229600" cy="152876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t>Artificial </a:t>
            </a:r>
            <a:r>
              <a:rPr lang="ca-ES" dirty="0" err="1" smtClean="0"/>
              <a:t>separation</a:t>
            </a:r>
            <a:endParaRPr lang="ca-ES" dirty="0" smtClean="0"/>
          </a:p>
        </p:txBody>
      </p:sp>
      <p:sp>
        <p:nvSpPr>
          <p:cNvPr id="25603" name="Oval 3"/>
          <p:cNvSpPr>
            <a:spLocks noChangeArrowheads="1"/>
          </p:cNvSpPr>
          <p:nvPr/>
        </p:nvSpPr>
        <p:spPr bwMode="auto">
          <a:xfrm>
            <a:off x="179388" y="1800225"/>
            <a:ext cx="539750" cy="2339975"/>
          </a:xfrm>
          <a:prstGeom prst="ellipse">
            <a:avLst/>
          </a:prstGeom>
          <a:noFill/>
          <a:ln w="25200">
            <a:solidFill>
              <a:srgbClr val="FF6633"/>
            </a:solidFill>
            <a:round/>
            <a:headEnd/>
            <a:tailEnd/>
          </a:ln>
        </p:spPr>
        <p:txBody>
          <a:bodyPr wrap="none" anchor="ctr"/>
          <a:lstStyle/>
          <a:p>
            <a:endParaRPr lang="es-ES"/>
          </a:p>
        </p:txBody>
      </p:sp>
      <p:sp>
        <p:nvSpPr>
          <p:cNvPr id="5" name="Contenidor de número de diapositiva 4"/>
          <p:cNvSpPr>
            <a:spLocks noGrp="1"/>
          </p:cNvSpPr>
          <p:nvPr>
            <p:ph type="sldNum" idx="11"/>
          </p:nvPr>
        </p:nvSpPr>
        <p:spPr/>
        <p:txBody>
          <a:bodyPr/>
          <a:lstStyle/>
          <a:p>
            <a:pPr>
              <a:defRPr/>
            </a:pPr>
            <a:fld id="{06DD1028-9F7A-4334-BE9B-7BC85B139D89}" type="slidenum">
              <a:rPr lang="es-ES" smtClean="0"/>
              <a:pPr>
                <a:defRPr/>
              </a:pPr>
              <a:t>40</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39750" y="5580063"/>
            <a:ext cx="8229600" cy="152876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Poor</a:t>
            </a:r>
            <a:r>
              <a:rPr lang="ca-ES" dirty="0" smtClean="0"/>
              <a:t> </a:t>
            </a:r>
            <a:r>
              <a:rPr lang="ca-ES" dirty="0" err="1" smtClean="0"/>
              <a:t>specifications</a:t>
            </a:r>
            <a:endParaRPr lang="ca-ES" dirty="0" smtClean="0"/>
          </a:p>
        </p:txBody>
      </p:sp>
      <p:sp>
        <p:nvSpPr>
          <p:cNvPr id="5" name="Contenidor de número de diapositiva 4"/>
          <p:cNvSpPr>
            <a:spLocks noGrp="1"/>
          </p:cNvSpPr>
          <p:nvPr>
            <p:ph type="sldNum" idx="11"/>
          </p:nvPr>
        </p:nvSpPr>
        <p:spPr/>
        <p:txBody>
          <a:bodyPr/>
          <a:lstStyle/>
          <a:p>
            <a:pPr>
              <a:defRPr/>
            </a:pPr>
            <a:fld id="{06DD1028-9F7A-4334-BE9B-7BC85B139D89}" type="slidenum">
              <a:rPr lang="es-ES" smtClean="0"/>
              <a:pPr>
                <a:defRPr/>
              </a:pPr>
              <a:t>41</a:t>
            </a:fld>
            <a:endParaRPr lang="es-ES" dirty="0"/>
          </a:p>
        </p:txBody>
      </p:sp>
      <p:pic>
        <p:nvPicPr>
          <p:cNvPr id="9" name="Imatge 8" descr="Capture28-11-2008-16.28.4103-06-2010-21.01.27.jpg"/>
          <p:cNvPicPr>
            <a:picLocks noChangeAspect="1"/>
          </p:cNvPicPr>
          <p:nvPr/>
        </p:nvPicPr>
        <p:blipFill>
          <a:blip r:embed="rId3" cstate="print"/>
          <a:srcRect t="52344" r="25671"/>
          <a:stretch>
            <a:fillRect/>
          </a:stretch>
        </p:blipFill>
        <p:spPr>
          <a:xfrm>
            <a:off x="-32" y="2500306"/>
            <a:ext cx="9081272" cy="1590678"/>
          </a:xfrm>
          <a:prstGeom prst="rect">
            <a:avLst/>
          </a:prstGeom>
        </p:spPr>
      </p:pic>
      <p:sp>
        <p:nvSpPr>
          <p:cNvPr id="11" name="Crida rectangular arrodonida 10"/>
          <p:cNvSpPr/>
          <p:nvPr/>
        </p:nvSpPr>
        <p:spPr bwMode="auto">
          <a:xfrm>
            <a:off x="2357422" y="500042"/>
            <a:ext cx="3929090" cy="500066"/>
          </a:xfrm>
          <a:prstGeom prst="wedgeRoundRectCallout">
            <a:avLst>
              <a:gd name="adj1" fmla="val 47773"/>
              <a:gd name="adj2" fmla="val 362862"/>
              <a:gd name="adj3" fmla="val 16667"/>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eaLnBrk="1" latinLnBrk="0" hangingPunct="1">
              <a:lnSpc>
                <a:spcPct val="100000"/>
              </a:lnSpc>
              <a:buFont typeface="Times New Roman" pitchFamily="16" charset="0"/>
              <a:buNone/>
              <a:tabLst/>
            </a:pPr>
            <a:r>
              <a:rPr lang="ca-ES" sz="2200" dirty="0" err="1" smtClean="0">
                <a:solidFill>
                  <a:schemeClr val="tx1"/>
                </a:solidFill>
              </a:rPr>
              <a:t>Semantic</a:t>
            </a:r>
            <a:r>
              <a:rPr lang="ca-ES" sz="2200" dirty="0" smtClean="0">
                <a:solidFill>
                  <a:schemeClr val="tx1"/>
                </a:solidFill>
              </a:rPr>
              <a:t> </a:t>
            </a:r>
            <a:r>
              <a:rPr lang="ca-ES" sz="2200" dirty="0" err="1" smtClean="0">
                <a:solidFill>
                  <a:schemeClr val="tx1"/>
                </a:solidFill>
              </a:rPr>
              <a:t>extension</a:t>
            </a:r>
            <a:r>
              <a:rPr lang="ca-ES" sz="2200" dirty="0" smtClean="0">
                <a:solidFill>
                  <a:schemeClr val="tx1"/>
                </a:solidFill>
              </a:rPr>
              <a:t> of </a:t>
            </a:r>
            <a:r>
              <a:rPr lang="ca-ES" sz="2200" dirty="0" err="1" smtClean="0">
                <a:solidFill>
                  <a:schemeClr val="tx1"/>
                </a:solidFill>
              </a:rPr>
              <a:t>answer</a:t>
            </a:r>
            <a:endParaRPr lang="es-ES" sz="2200" dirty="0" smtClean="0">
              <a:solidFill>
                <a:schemeClr val="tx1"/>
              </a:solidFill>
            </a:endParaRPr>
          </a:p>
        </p:txBody>
      </p:sp>
      <p:sp>
        <p:nvSpPr>
          <p:cNvPr id="12" name="Crida rectangular arrodonida 11"/>
          <p:cNvSpPr/>
          <p:nvPr/>
        </p:nvSpPr>
        <p:spPr bwMode="auto">
          <a:xfrm>
            <a:off x="3286116" y="4714884"/>
            <a:ext cx="2500330" cy="500066"/>
          </a:xfrm>
          <a:prstGeom prst="wedgeRoundRectCallout">
            <a:avLst>
              <a:gd name="adj1" fmla="val 124676"/>
              <a:gd name="adj2" fmla="val -207474"/>
              <a:gd name="adj3" fmla="val 16667"/>
            </a:avLst>
          </a:prstGeom>
          <a:no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eaLnBrk="1" latinLnBrk="0" hangingPunct="1">
              <a:lnSpc>
                <a:spcPct val="100000"/>
              </a:lnSpc>
              <a:buFont typeface="Times New Roman" pitchFamily="16" charset="0"/>
              <a:buNone/>
              <a:tabLst/>
            </a:pPr>
            <a:r>
              <a:rPr lang="ca-ES" sz="2200" dirty="0" err="1" smtClean="0">
                <a:solidFill>
                  <a:schemeClr val="tx1"/>
                </a:solidFill>
              </a:rPr>
              <a:t>Syntactic</a:t>
            </a:r>
            <a:r>
              <a:rPr lang="ca-ES" sz="2200" dirty="0" smtClean="0">
                <a:solidFill>
                  <a:schemeClr val="tx1"/>
                </a:solidFill>
              </a:rPr>
              <a:t> </a:t>
            </a:r>
            <a:r>
              <a:rPr lang="ca-ES" sz="2200" dirty="0" err="1" smtClean="0">
                <a:solidFill>
                  <a:schemeClr val="tx1"/>
                </a:solidFill>
              </a:rPr>
              <a:t>flexibility</a:t>
            </a:r>
            <a:endParaRPr lang="es-ES" sz="22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82550"/>
            <a:ext cx="8229600" cy="1527175"/>
          </a:xfrm>
        </p:spPr>
        <p:txBody>
          <a:bodyPr lIns="91440" tIns="45720" rIns="91440" bIns="4572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Outline</a:t>
            </a:r>
            <a:endParaRPr lang="ca-ES" dirty="0" smtClean="0"/>
          </a:p>
        </p:txBody>
      </p:sp>
      <p:sp>
        <p:nvSpPr>
          <p:cNvPr id="3075" name="Rectangle 2"/>
          <p:cNvSpPr>
            <a:spLocks noGrp="1" noChangeArrowheads="1"/>
          </p:cNvSpPr>
          <p:nvPr>
            <p:ph type="body" idx="1"/>
          </p:nvPr>
        </p:nvSpPr>
        <p:spPr>
          <a:xfrm>
            <a:off x="457200" y="1600200"/>
            <a:ext cx="8229600" cy="4619625"/>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tx1"/>
                </a:solidFill>
              </a:rPr>
              <a:t>Motivation and goal</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 tool for authoring ICALL materials</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tx1"/>
                </a:solidFill>
              </a:rPr>
              <a:t>Using and evaluating of AutoTutor</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Concluding remarks</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42</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4400" dirty="0">
              <a:solidFill>
                <a:srgbClr val="000000"/>
              </a:solidFill>
            </a:endParaRPr>
          </a:p>
        </p:txBody>
      </p:sp>
      <p:sp>
        <p:nvSpPr>
          <p:cNvPr id="12" name="Títol 11"/>
          <p:cNvSpPr>
            <a:spLocks noGrp="1"/>
          </p:cNvSpPr>
          <p:nvPr>
            <p:ph type="title"/>
          </p:nvPr>
        </p:nvSpPr>
        <p:spPr/>
        <p:txBody>
          <a:bodyPr/>
          <a:lstStyle/>
          <a:p>
            <a:r>
              <a:rPr lang="ca-ES" smtClean="0"/>
              <a:t>Conclusions: improve coverage</a:t>
            </a:r>
            <a:endParaRPr lang="es-ES" dirty="0"/>
          </a:p>
        </p:txBody>
      </p:sp>
      <p:sp>
        <p:nvSpPr>
          <p:cNvPr id="15" name="Contenidor de contingut 14"/>
          <p:cNvSpPr>
            <a:spLocks noGrp="1"/>
          </p:cNvSpPr>
          <p:nvPr>
            <p:ph idx="1"/>
          </p:nvPr>
        </p:nvSpPr>
        <p:spPr/>
        <p:txBody>
          <a:bodyPr/>
          <a:lstStyle/>
          <a:p>
            <a: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kern="1200" cap="small" dirty="0" smtClean="0">
                <a:ln w="12700">
                  <a:solidFill>
                    <a:schemeClr val="accent2">
                      <a:lumMod val="75000"/>
                    </a:schemeClr>
                  </a:solidFill>
                </a:ln>
              </a:rPr>
              <a:t>To reduce the effects of poor specifications</a:t>
            </a:r>
          </a:p>
          <a:p>
            <a:pPr marL="341313"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Support material designers with semantic driven techniques for expansion of their possible answers </a:t>
            </a:r>
            <a:r>
              <a:rPr lang="en-GB" dirty="0" smtClean="0">
                <a:sym typeface="Wingdings" pitchFamily="2" charset="2"/>
              </a:rPr>
              <a:t> RTE-like?</a:t>
            </a:r>
            <a:endParaRPr lang="en-GB" dirty="0" smtClean="0"/>
          </a:p>
          <a:p>
            <a:pPr marL="341313" indent="-284163">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Add functionalities to teacher interface to easily extend exercise models or specific feedback messages using learner answers inappropriately handled by the system</a:t>
            </a:r>
          </a:p>
          <a:p>
            <a:endParaRPr lang="es-ES" dirty="0"/>
          </a:p>
        </p:txBody>
      </p:sp>
      <p:sp>
        <p:nvSpPr>
          <p:cNvPr id="4" name="Contenidor de número de diapositiva 3"/>
          <p:cNvSpPr>
            <a:spLocks noGrp="1"/>
          </p:cNvSpPr>
          <p:nvPr>
            <p:ph type="sldNum" idx="11"/>
          </p:nvPr>
        </p:nvSpPr>
        <p:spPr/>
        <p:txBody>
          <a:bodyPr/>
          <a:lstStyle/>
          <a:p>
            <a:fld id="{75D83F81-41B0-43EE-A5CA-FA8C0A5DC049}" type="slidenum">
              <a:rPr lang="es-ES" smtClean="0"/>
              <a:pPr/>
              <a:t>43</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Conclusions: </a:t>
            </a:r>
            <a:r>
              <a:rPr lang="ca-ES" dirty="0" err="1" smtClean="0"/>
              <a:t>improve</a:t>
            </a:r>
            <a:r>
              <a:rPr lang="ca-ES" dirty="0" smtClean="0"/>
              <a:t> </a:t>
            </a:r>
            <a:r>
              <a:rPr lang="ca-ES" dirty="0" err="1" smtClean="0"/>
              <a:t>accuracy</a:t>
            </a:r>
            <a:endParaRPr lang="es-ES" dirty="0"/>
          </a:p>
        </p:txBody>
      </p:sp>
      <p:sp>
        <p:nvSpPr>
          <p:cNvPr id="3" name="Contenidor de contingut 2"/>
          <p:cNvSpPr>
            <a:spLocks noGrp="1"/>
          </p:cNvSpPr>
          <p:nvPr>
            <p:ph idx="1"/>
          </p:nvPr>
        </p:nvSpPr>
        <p:spPr/>
        <p:txBody>
          <a:bodyPr/>
          <a:lstStyle/>
          <a:p>
            <a:pPr lvl="0"/>
            <a:r>
              <a:rPr lang="en-GB" sz="2200" kern="1200" cap="small" dirty="0" smtClean="0">
                <a:ln w="12700">
                  <a:solidFill>
                    <a:schemeClr val="accent2">
                      <a:lumMod val="75000"/>
                    </a:schemeClr>
                  </a:solidFill>
                </a:ln>
              </a:rPr>
              <a:t>To reduce false positives</a:t>
            </a:r>
          </a:p>
          <a:p>
            <a:pPr lvl="0">
              <a:buFont typeface="Arial" pitchFamily="34" charset="0"/>
              <a:buChar char="•"/>
              <a:defRPr/>
            </a:pPr>
            <a:r>
              <a:rPr lang="en-GB" dirty="0" smtClean="0"/>
              <a:t>Adapt general (non-customizable) NLP resources to better handle L2 learner profiles</a:t>
            </a:r>
          </a:p>
          <a:p>
            <a:pPr lvl="0">
              <a:defRPr/>
            </a:pPr>
            <a:r>
              <a:rPr lang="en-GB" sz="2200" kern="1200" cap="small" dirty="0" smtClean="0">
                <a:ln w="12700">
                  <a:solidFill>
                    <a:schemeClr val="accent2">
                      <a:lumMod val="75000"/>
                    </a:schemeClr>
                  </a:solidFill>
                </a:ln>
              </a:rPr>
              <a:t>To reduce the effects of artificial separation</a:t>
            </a:r>
          </a:p>
          <a:p>
            <a:pPr lvl="0">
              <a:buFont typeface="Arial" pitchFamily="34" charset="0"/>
              <a:buChar char="•"/>
              <a:defRPr/>
            </a:pPr>
            <a:r>
              <a:rPr lang="en-GB" dirty="0" smtClean="0"/>
              <a:t>Better exploit the information provided by teachers in the block definition process</a:t>
            </a:r>
          </a:p>
          <a:p>
            <a:pPr lvl="0">
              <a:buFont typeface="Arial" pitchFamily="34" charset="0"/>
              <a:buChar char="•"/>
              <a:defRPr/>
            </a:pPr>
            <a:r>
              <a:rPr lang="en-GB" dirty="0" smtClean="0"/>
              <a:t>Use a parser that allows for the grouping of syntactic or/and informational units</a:t>
            </a:r>
          </a:p>
          <a:p>
            <a:endParaRPr lang="en-GB"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44</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t>Conclusions: general </a:t>
            </a:r>
            <a:r>
              <a:rPr lang="ca-ES" dirty="0" err="1" smtClean="0"/>
              <a:t>message</a:t>
            </a:r>
            <a:endParaRPr lang="ca-ES" dirty="0"/>
          </a:p>
        </p:txBody>
      </p:sp>
      <p:sp>
        <p:nvSpPr>
          <p:cNvPr id="3" name="Contenidor de contingut 2"/>
          <p:cNvSpPr>
            <a:spLocks noGrp="1"/>
          </p:cNvSpPr>
          <p:nvPr>
            <p:ph idx="1"/>
          </p:nvPr>
        </p:nvSpPr>
        <p:spPr/>
        <p:txBody>
          <a:bodyPr/>
          <a:lstStyle/>
          <a:p>
            <a:pPr marL="341313" indent="-341313">
              <a:spcBef>
                <a:spcPts val="75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It was</a:t>
            </a:r>
          </a:p>
          <a:p>
            <a:pPr marL="1084263" lvl="1" indent="-341313">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t>Feasible to overcome ICALL’s irony</a:t>
            </a:r>
          </a:p>
          <a:p>
            <a:pPr marL="1084263" lvl="1" indent="-341313">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t>Possible to meet some FLTL requirements</a:t>
            </a:r>
          </a:p>
          <a:p>
            <a:pPr marL="1084263" lvl="1" indent="-341313">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t>Incredibly useful to involve </a:t>
            </a:r>
            <a:r>
              <a:rPr lang="en-US" sz="3200" b="1" dirty="0" smtClean="0"/>
              <a:t>real-life</a:t>
            </a:r>
            <a:r>
              <a:rPr lang="en-US" sz="3200" dirty="0" smtClean="0"/>
              <a:t> teachers and learners in testing</a:t>
            </a:r>
          </a:p>
          <a:p>
            <a:pPr marL="341313" indent="-341313">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NLP developers need to work closely together with FLTL trainers if we want to promote the use of ICALL </a:t>
            </a:r>
            <a:endParaRPr lang="es-ES"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45</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1228723" y="3286124"/>
            <a:ext cx="6557987" cy="2357454"/>
          </a:xfrm>
          <a:prstGeom prst="rect">
            <a:avLst/>
          </a:prstGeom>
          <a:noFill/>
          <a:ln w="9525">
            <a:noFill/>
            <a:round/>
            <a:headEnd/>
            <a:tailEnd/>
          </a:ln>
        </p:spPr>
        <p:txBody>
          <a:bodyPr/>
          <a:lstStyle/>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a:solidFill>
                  <a:srgbClr val="898989"/>
                </a:solidFill>
              </a:rPr>
              <a:t>Martí Quixal (</a:t>
            </a:r>
            <a:r>
              <a:rPr lang="ca-ES" dirty="0" err="1">
                <a:solidFill>
                  <a:srgbClr val="898989"/>
                </a:solidFill>
              </a:rPr>
              <a:t>marti.quixal</a:t>
            </a:r>
            <a:r>
              <a:rPr lang="ca-ES" dirty="0">
                <a:solidFill>
                  <a:srgbClr val="898989"/>
                </a:solidFill>
              </a:rPr>
              <a:t>@</a:t>
            </a:r>
            <a:r>
              <a:rPr lang="ca-ES" dirty="0" err="1">
                <a:solidFill>
                  <a:srgbClr val="898989"/>
                </a:solidFill>
              </a:rPr>
              <a:t>barcelonamedia.org</a:t>
            </a:r>
            <a:r>
              <a:rPr lang="ca-ES" dirty="0" smtClean="0">
                <a:solidFill>
                  <a:srgbClr val="898989"/>
                </a:solidFill>
              </a:rPr>
              <a:t>)</a:t>
            </a:r>
          </a:p>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solidFill>
                  <a:srgbClr val="898989"/>
                </a:solidFill>
              </a:rPr>
              <a:t>Fundació Barcelona Media – Universitat Pompeu Fabra</a:t>
            </a:r>
          </a:p>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solidFill>
                  <a:srgbClr val="898989"/>
                </a:solidFill>
              </a:rPr>
              <a:t>Diagonal 177, planta 10</a:t>
            </a:r>
          </a:p>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smtClean="0">
                <a:solidFill>
                  <a:srgbClr val="898989"/>
                </a:solidFill>
              </a:rPr>
              <a:t>E-08018 </a:t>
            </a:r>
            <a:r>
              <a:rPr lang="ca-ES" dirty="0" err="1" smtClean="0">
                <a:solidFill>
                  <a:srgbClr val="898989"/>
                </a:solidFill>
              </a:rPr>
              <a:t>Barecelona</a:t>
            </a:r>
            <a:endParaRPr lang="ca-ES" dirty="0" smtClean="0">
              <a:solidFill>
                <a:srgbClr val="898989"/>
              </a:solidFill>
            </a:endParaRPr>
          </a:p>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dirty="0" smtClean="0">
              <a:solidFill>
                <a:srgbClr val="898989"/>
              </a:solidFill>
            </a:endParaRPr>
          </a:p>
          <a:p>
            <a:pPr algn="ctr">
              <a:lnSpc>
                <a:spcPct val="8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solidFill>
                  <a:srgbClr val="898989"/>
                </a:solidFill>
              </a:rPr>
              <a:t>Acknowledgements</a:t>
            </a:r>
            <a:r>
              <a:rPr lang="ca-ES" dirty="0" smtClean="0">
                <a:solidFill>
                  <a:srgbClr val="898989"/>
                </a:solidFill>
              </a:rPr>
              <a:t>: </a:t>
            </a:r>
            <a:r>
              <a:rPr lang="ca-ES" dirty="0" err="1" smtClean="0">
                <a:solidFill>
                  <a:srgbClr val="898989"/>
                </a:solidFill>
              </a:rPr>
              <a:t>thanks</a:t>
            </a:r>
            <a:r>
              <a:rPr lang="ca-ES" dirty="0" smtClean="0">
                <a:solidFill>
                  <a:srgbClr val="898989"/>
                </a:solidFill>
              </a:rPr>
              <a:t> to </a:t>
            </a:r>
            <a:r>
              <a:rPr lang="ca-ES" dirty="0" err="1" smtClean="0">
                <a:solidFill>
                  <a:srgbClr val="898989"/>
                </a:solidFill>
              </a:rPr>
              <a:t>Holger</a:t>
            </a:r>
            <a:r>
              <a:rPr lang="ca-ES" dirty="0" smtClean="0">
                <a:solidFill>
                  <a:srgbClr val="898989"/>
                </a:solidFill>
              </a:rPr>
              <a:t> </a:t>
            </a:r>
            <a:r>
              <a:rPr lang="ca-ES" dirty="0" err="1" smtClean="0">
                <a:solidFill>
                  <a:srgbClr val="898989"/>
                </a:solidFill>
              </a:rPr>
              <a:t>Wunsch</a:t>
            </a:r>
            <a:r>
              <a:rPr lang="ca-ES" dirty="0" smtClean="0">
                <a:solidFill>
                  <a:srgbClr val="898989"/>
                </a:solidFill>
              </a:rPr>
              <a:t>, Ramon </a:t>
            </a:r>
            <a:r>
              <a:rPr lang="ca-ES" dirty="0" err="1" smtClean="0">
                <a:solidFill>
                  <a:srgbClr val="898989"/>
                </a:solidFill>
              </a:rPr>
              <a:t>Ziai</a:t>
            </a:r>
            <a:r>
              <a:rPr lang="ca-ES" dirty="0" smtClean="0">
                <a:solidFill>
                  <a:srgbClr val="898989"/>
                </a:solidFill>
              </a:rPr>
              <a:t> and Detmar Meurers for </a:t>
            </a:r>
            <a:r>
              <a:rPr lang="ca-ES" dirty="0" err="1" smtClean="0">
                <a:solidFill>
                  <a:srgbClr val="898989"/>
                </a:solidFill>
              </a:rPr>
              <a:t>their</a:t>
            </a:r>
            <a:r>
              <a:rPr lang="ca-ES" dirty="0" smtClean="0">
                <a:solidFill>
                  <a:srgbClr val="898989"/>
                </a:solidFill>
              </a:rPr>
              <a:t> </a:t>
            </a:r>
            <a:r>
              <a:rPr lang="ca-ES" dirty="0" err="1" smtClean="0">
                <a:solidFill>
                  <a:srgbClr val="898989"/>
                </a:solidFill>
              </a:rPr>
              <a:t>very</a:t>
            </a:r>
            <a:r>
              <a:rPr lang="ca-ES" dirty="0" smtClean="0">
                <a:solidFill>
                  <a:srgbClr val="898989"/>
                </a:solidFill>
              </a:rPr>
              <a:t> </a:t>
            </a:r>
            <a:r>
              <a:rPr lang="ca-ES" dirty="0" err="1" smtClean="0">
                <a:solidFill>
                  <a:srgbClr val="898989"/>
                </a:solidFill>
              </a:rPr>
              <a:t>useful</a:t>
            </a:r>
            <a:r>
              <a:rPr lang="ca-ES" dirty="0" smtClean="0">
                <a:solidFill>
                  <a:srgbClr val="898989"/>
                </a:solidFill>
              </a:rPr>
              <a:t> </a:t>
            </a:r>
            <a:r>
              <a:rPr lang="ca-ES" dirty="0" err="1" smtClean="0">
                <a:solidFill>
                  <a:srgbClr val="898989"/>
                </a:solidFill>
              </a:rPr>
              <a:t>comments</a:t>
            </a:r>
            <a:r>
              <a:rPr lang="ca-ES" dirty="0" smtClean="0">
                <a:solidFill>
                  <a:srgbClr val="898989"/>
                </a:solidFill>
              </a:rPr>
              <a:t> on a </a:t>
            </a:r>
            <a:r>
              <a:rPr lang="ca-ES" dirty="0" err="1" smtClean="0">
                <a:solidFill>
                  <a:srgbClr val="898989"/>
                </a:solidFill>
              </a:rPr>
              <a:t>rehearsal</a:t>
            </a:r>
            <a:r>
              <a:rPr lang="ca-ES" dirty="0" smtClean="0">
                <a:solidFill>
                  <a:srgbClr val="898989"/>
                </a:solidFill>
              </a:rPr>
              <a:t> of </a:t>
            </a:r>
            <a:r>
              <a:rPr lang="ca-ES" dirty="0" err="1" smtClean="0">
                <a:solidFill>
                  <a:srgbClr val="898989"/>
                </a:solidFill>
              </a:rPr>
              <a:t>this</a:t>
            </a:r>
            <a:r>
              <a:rPr lang="ca-ES" dirty="0" smtClean="0">
                <a:solidFill>
                  <a:srgbClr val="898989"/>
                </a:solidFill>
              </a:rPr>
              <a:t> </a:t>
            </a:r>
            <a:r>
              <a:rPr lang="ca-ES" dirty="0" err="1" smtClean="0">
                <a:solidFill>
                  <a:srgbClr val="898989"/>
                </a:solidFill>
              </a:rPr>
              <a:t>presentation</a:t>
            </a:r>
            <a:endParaRPr lang="ca-ES" dirty="0">
              <a:solidFill>
                <a:srgbClr val="898989"/>
              </a:solidFill>
            </a:endParaRPr>
          </a:p>
          <a:p>
            <a:pPr algn="ctr">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300" dirty="0">
              <a:solidFill>
                <a:srgbClr val="898989"/>
              </a:solidFill>
            </a:endParaRPr>
          </a:p>
        </p:txBody>
      </p:sp>
      <p:sp>
        <p:nvSpPr>
          <p:cNvPr id="28676" name="Text Box 3"/>
          <p:cNvSpPr txBox="1">
            <a:spLocks noChangeArrowheads="1"/>
          </p:cNvSpPr>
          <p:nvPr/>
        </p:nvSpPr>
        <p:spPr bwMode="auto">
          <a:xfrm>
            <a:off x="685800" y="285728"/>
            <a:ext cx="7772400" cy="2614613"/>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anchor="ctr">
            <a:normAutofit fontScale="55000" lnSpcReduction="2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solidFill>
                  <a:schemeClr val="bg1"/>
                </a:solidFill>
              </a:rPr>
              <a:t>Thanks for your attention!</a:t>
            </a:r>
            <a:br>
              <a:rPr lang="en-US" sz="4400" dirty="0">
                <a:solidFill>
                  <a:schemeClr val="bg1"/>
                </a:solidFill>
              </a:rPr>
            </a:br>
            <a:r>
              <a:rPr lang="en-US" sz="4400" dirty="0">
                <a:solidFill>
                  <a:schemeClr val="bg1"/>
                </a:solidFill>
              </a:rPr>
              <a:t/>
            </a:r>
            <a:br>
              <a:rPr lang="en-US" sz="4400" dirty="0">
                <a:solidFill>
                  <a:schemeClr val="bg1"/>
                </a:solidFill>
              </a:rPr>
            </a:br>
            <a:r>
              <a:rPr lang="en-US" sz="4400" dirty="0">
                <a:solidFill>
                  <a:schemeClr val="bg1"/>
                </a:solidFill>
              </a:rPr>
              <a:t>Questions or remarks</a:t>
            </a:r>
            <a:r>
              <a:rPr lang="en-US" sz="4400" dirty="0" smtClean="0">
                <a:solidFill>
                  <a:schemeClr val="bg1"/>
                </a:solidFill>
              </a:rPr>
              <a: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dirty="0" smtClean="0">
              <a:solidFill>
                <a:schemeClr val="bg1"/>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3300"/>
                </a:solidFill>
                <a:hlinkClick r:id="rId3"/>
              </a:rPr>
              <a:t>http://autolearn.barcelonamedia.org/</a:t>
            </a:r>
            <a:endParaRPr lang="en-US" sz="4400" dirty="0" smtClean="0">
              <a:solidFill>
                <a:srgbClr val="FF3300"/>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3300"/>
                </a:solidFill>
                <a:hlinkClick r:id="rId4"/>
              </a:rPr>
              <a:t>http://parles.upf.edu/autolearn/</a:t>
            </a:r>
            <a:endParaRPr lang="en-US" sz="4400" dirty="0" smtClean="0">
              <a:solidFill>
                <a:srgbClr val="FF3300"/>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3300"/>
                </a:solidFill>
                <a:hlinkClick r:id="rId5"/>
              </a:rPr>
              <a:t>http://parles.upf.edu/autolearnTutorKit</a:t>
            </a:r>
            <a:endParaRPr lang="en-US" sz="4400" dirty="0">
              <a:solidFill>
                <a:srgbClr val="FF3300"/>
              </a:solidFill>
            </a:endParaRPr>
          </a:p>
        </p:txBody>
      </p:sp>
      <p:sp>
        <p:nvSpPr>
          <p:cNvPr id="5" name="Contenidor de número de diapositiva 4"/>
          <p:cNvSpPr>
            <a:spLocks noGrp="1"/>
          </p:cNvSpPr>
          <p:nvPr>
            <p:ph type="sldNum" idx="11"/>
          </p:nvPr>
        </p:nvSpPr>
        <p:spPr/>
        <p:txBody>
          <a:bodyPr/>
          <a:lstStyle/>
          <a:p>
            <a:pPr>
              <a:defRPr/>
            </a:pPr>
            <a:fld id="{75D83F81-41B0-43EE-A5CA-FA8C0A5DC049}" type="slidenum">
              <a:rPr lang="es-ES" smtClean="0"/>
              <a:pPr>
                <a:defRPr/>
              </a:pPr>
              <a:t>46</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ol 1"/>
          <p:cNvSpPr>
            <a:spLocks noGrp="1"/>
          </p:cNvSpPr>
          <p:nvPr>
            <p:ph type="title"/>
          </p:nvPr>
        </p:nvSpPr>
        <p:spPr/>
        <p:txBody>
          <a:bodyPr/>
          <a:lstStyle/>
          <a:p>
            <a:pPr eaLnBrk="1" hangingPunct="1"/>
            <a:r>
              <a:rPr lang="ca-ES" dirty="0" err="1" smtClean="0"/>
              <a:t>References</a:t>
            </a:r>
            <a:endParaRPr lang="es-ES" dirty="0" smtClean="0"/>
          </a:p>
        </p:txBody>
      </p:sp>
      <p:sp>
        <p:nvSpPr>
          <p:cNvPr id="29699" name="Contenidor de contingut 2"/>
          <p:cNvSpPr>
            <a:spLocks noGrp="1"/>
          </p:cNvSpPr>
          <p:nvPr>
            <p:ph idx="1"/>
          </p:nvPr>
        </p:nvSpPr>
        <p:spPr/>
        <p:txBody>
          <a:bodyPr/>
          <a:lstStyle/>
          <a:p>
            <a:pPr eaLnBrk="1" hangingPunct="1"/>
            <a:r>
              <a:rPr lang="en-US" sz="1600" dirty="0" err="1" smtClean="0"/>
              <a:t>Luiz</a:t>
            </a:r>
            <a:r>
              <a:rPr lang="en-US" sz="1600" dirty="0" smtClean="0"/>
              <a:t> </a:t>
            </a:r>
            <a:r>
              <a:rPr lang="en-US" sz="1600" dirty="0" err="1" smtClean="0"/>
              <a:t>Amaral</a:t>
            </a:r>
            <a:r>
              <a:rPr lang="en-US" sz="1600" dirty="0" smtClean="0"/>
              <a:t>. Designing Intelligent Language Tutoring Systems: </a:t>
            </a:r>
            <a:r>
              <a:rPr lang="en-US" sz="1600" dirty="0" smtClean="0"/>
              <a:t>integrating Natural Language Processing </a:t>
            </a:r>
            <a:r>
              <a:rPr lang="en-US" sz="1600" dirty="0" smtClean="0"/>
              <a:t>technology into foreign language </a:t>
            </a:r>
            <a:r>
              <a:rPr lang="en-US" sz="1600" dirty="0" smtClean="0"/>
              <a:t>teaching. PhD </a:t>
            </a:r>
            <a:r>
              <a:rPr lang="en-US" sz="1600" dirty="0" smtClean="0"/>
              <a:t>thesis, The Ohio State University, 2007</a:t>
            </a:r>
            <a:r>
              <a:rPr lang="en-US" sz="1600" dirty="0" smtClean="0"/>
              <a:t>.</a:t>
            </a:r>
          </a:p>
          <a:p>
            <a:pPr eaLnBrk="1" hangingPunct="1"/>
            <a:r>
              <a:rPr lang="en-US" sz="1600" dirty="0" err="1" smtClean="0"/>
              <a:t>Luiz</a:t>
            </a:r>
            <a:r>
              <a:rPr lang="en-US" sz="1600" dirty="0" smtClean="0"/>
              <a:t> </a:t>
            </a:r>
            <a:r>
              <a:rPr lang="en-US" sz="1600" dirty="0" err="1" smtClean="0"/>
              <a:t>Amaral</a:t>
            </a:r>
            <a:r>
              <a:rPr lang="en-US" sz="1600" dirty="0" smtClean="0"/>
              <a:t> and </a:t>
            </a:r>
            <a:r>
              <a:rPr lang="en-US" sz="1600" dirty="0" err="1" smtClean="0"/>
              <a:t>Detmar</a:t>
            </a:r>
            <a:r>
              <a:rPr lang="en-US" sz="1600" dirty="0" smtClean="0"/>
              <a:t> </a:t>
            </a:r>
            <a:r>
              <a:rPr lang="en-US" sz="1600" dirty="0" err="1" smtClean="0"/>
              <a:t>Meurers</a:t>
            </a:r>
            <a:r>
              <a:rPr lang="en-US" sz="1600" dirty="0" smtClean="0"/>
              <a:t>: </a:t>
            </a:r>
            <a:r>
              <a:rPr lang="en-US" sz="1600" dirty="0" smtClean="0"/>
              <a:t>“On </a:t>
            </a:r>
            <a:r>
              <a:rPr lang="en-US" sz="1600" dirty="0" smtClean="0"/>
              <a:t>Using Intelligent Computer-Assisted Language Learning in Real-Life Foreign Language Teaching and </a:t>
            </a:r>
            <a:r>
              <a:rPr lang="en-US" sz="1600" dirty="0" smtClean="0"/>
              <a:t>Learning”. </a:t>
            </a:r>
            <a:r>
              <a:rPr lang="en-US" sz="1600" dirty="0" err="1" smtClean="0"/>
              <a:t>ReCALL</a:t>
            </a:r>
            <a:r>
              <a:rPr lang="en-US" sz="1600" dirty="0" smtClean="0"/>
              <a:t> </a:t>
            </a:r>
            <a:r>
              <a:rPr lang="en-US" sz="1600" dirty="0" err="1" smtClean="0"/>
              <a:t>Vol</a:t>
            </a:r>
            <a:r>
              <a:rPr lang="en-US" sz="1600" dirty="0" smtClean="0"/>
              <a:t> 23, No 1. 2011.</a:t>
            </a:r>
            <a:r>
              <a:rPr lang="en-GB" sz="1600" dirty="0" smtClean="0"/>
              <a:t> </a:t>
            </a:r>
            <a:endParaRPr lang="en-GB" sz="1600" dirty="0" smtClean="0"/>
          </a:p>
          <a:p>
            <a:pPr eaLnBrk="1" hangingPunct="1"/>
            <a:r>
              <a:rPr lang="en-US" sz="1600" dirty="0" smtClean="0"/>
              <a:t>J. Burstein, S. Wolff, and C. Lu, Using lexical semantic techniques to classify free-responses, 227–244, in Breadth and depth of semantic lexicons, </a:t>
            </a:r>
            <a:r>
              <a:rPr lang="es-ES" sz="1600" dirty="0" smtClean="0"/>
              <a:t>ed. </a:t>
            </a:r>
            <a:r>
              <a:rPr lang="es-ES" sz="1600" dirty="0" err="1" smtClean="0"/>
              <a:t>by</a:t>
            </a:r>
            <a:r>
              <a:rPr lang="es-ES" sz="1600" dirty="0" smtClean="0"/>
              <a:t> </a:t>
            </a:r>
            <a:r>
              <a:rPr lang="es-ES" sz="1600" dirty="0" err="1" smtClean="0"/>
              <a:t>Evelyne</a:t>
            </a:r>
            <a:r>
              <a:rPr lang="es-ES" sz="1600" dirty="0" smtClean="0"/>
              <a:t> </a:t>
            </a:r>
            <a:r>
              <a:rPr lang="es-ES" sz="1600" dirty="0" err="1" smtClean="0"/>
              <a:t>Viegas</a:t>
            </a:r>
            <a:r>
              <a:rPr lang="es-ES" sz="1600" dirty="0" smtClean="0"/>
              <a:t>, </a:t>
            </a:r>
            <a:r>
              <a:rPr lang="es-ES" sz="1600" dirty="0" err="1" smtClean="0"/>
              <a:t>Kluwer</a:t>
            </a:r>
            <a:r>
              <a:rPr lang="es-ES" sz="1600" dirty="0" smtClean="0"/>
              <a:t>, </a:t>
            </a:r>
            <a:r>
              <a:rPr lang="es-ES" sz="1600" dirty="0" err="1" smtClean="0"/>
              <a:t>Dordrecht</a:t>
            </a:r>
            <a:r>
              <a:rPr lang="es-ES" sz="1600" dirty="0" smtClean="0"/>
              <a:t>, 1997.</a:t>
            </a:r>
          </a:p>
          <a:p>
            <a:r>
              <a:rPr lang="es-ES" sz="1600" dirty="0" smtClean="0"/>
              <a:t>Michael Carl and </a:t>
            </a:r>
            <a:r>
              <a:rPr lang="es-ES" sz="1600" dirty="0" err="1" smtClean="0"/>
              <a:t>Antje</a:t>
            </a:r>
            <a:r>
              <a:rPr lang="es-ES" sz="1600" dirty="0" smtClean="0"/>
              <a:t> Schmidt-</a:t>
            </a:r>
            <a:r>
              <a:rPr lang="es-ES" sz="1600" dirty="0" err="1" smtClean="0"/>
              <a:t>Wigger</a:t>
            </a:r>
            <a:r>
              <a:rPr lang="es-ES" sz="1600" dirty="0" smtClean="0"/>
              <a:t>. </a:t>
            </a:r>
            <a:r>
              <a:rPr lang="es-ES" sz="1600" dirty="0" err="1" smtClean="0"/>
              <a:t>Shallow</a:t>
            </a:r>
            <a:r>
              <a:rPr lang="es-ES" sz="1600" dirty="0" smtClean="0"/>
              <a:t> </a:t>
            </a:r>
            <a:r>
              <a:rPr lang="es-ES" sz="1600" dirty="0" err="1" smtClean="0"/>
              <a:t>Postmorphological</a:t>
            </a:r>
            <a:r>
              <a:rPr lang="es-ES" sz="1600" dirty="0" smtClean="0"/>
              <a:t> </a:t>
            </a:r>
            <a:r>
              <a:rPr lang="es-ES" sz="1600" dirty="0" err="1" smtClean="0"/>
              <a:t>Processing</a:t>
            </a:r>
            <a:r>
              <a:rPr lang="es-ES" sz="1600" dirty="0" smtClean="0"/>
              <a:t> </a:t>
            </a:r>
            <a:r>
              <a:rPr lang="en-US" sz="1600" dirty="0" smtClean="0"/>
              <a:t>with </a:t>
            </a:r>
            <a:r>
              <a:rPr lang="en-US" sz="1600" dirty="0" smtClean="0"/>
              <a:t>KURD. In Proceedings of NeMLaP3/CoNLL98, pages </a:t>
            </a:r>
            <a:r>
              <a:rPr lang="en-US" sz="1600" dirty="0" smtClean="0"/>
              <a:t>257-</a:t>
            </a:r>
            <a:r>
              <a:rPr lang="es-ES" sz="1600" dirty="0" smtClean="0"/>
              <a:t>265</a:t>
            </a:r>
            <a:r>
              <a:rPr lang="es-ES" sz="1600" dirty="0" smtClean="0"/>
              <a:t>, 1998</a:t>
            </a:r>
            <a:r>
              <a:rPr lang="es-ES" sz="1600" dirty="0" smtClean="0"/>
              <a:t>.</a:t>
            </a:r>
          </a:p>
          <a:p>
            <a:r>
              <a:rPr lang="en-US" sz="1600" dirty="0" smtClean="0"/>
              <a:t>Kathleen </a:t>
            </a:r>
            <a:r>
              <a:rPr lang="en-US" sz="1600" dirty="0" smtClean="0"/>
              <a:t>Graves. </a:t>
            </a:r>
            <a:r>
              <a:rPr lang="en-US" sz="1600" i="1" dirty="0" smtClean="0"/>
              <a:t>Designing Language Courses: A Guide for Teachers.</a:t>
            </a:r>
            <a:r>
              <a:rPr lang="en-US" sz="1600" dirty="0" smtClean="0"/>
              <a:t> Boston, MA: </a:t>
            </a:r>
            <a:r>
              <a:rPr lang="en-US" sz="1600" dirty="0" err="1" smtClean="0"/>
              <a:t>Heinle</a:t>
            </a:r>
            <a:r>
              <a:rPr lang="en-US" sz="1600" dirty="0" smtClean="0"/>
              <a:t> &amp; </a:t>
            </a:r>
            <a:r>
              <a:rPr lang="en-US" sz="1600" dirty="0" err="1" smtClean="0"/>
              <a:t>Heinle</a:t>
            </a:r>
            <a:r>
              <a:rPr lang="en-US" sz="1600" dirty="0" smtClean="0"/>
              <a:t>, 2000.</a:t>
            </a:r>
          </a:p>
          <a:p>
            <a:r>
              <a:rPr lang="en-US" sz="1600" dirty="0" err="1" smtClean="0"/>
              <a:t>Trude</a:t>
            </a:r>
            <a:r>
              <a:rPr lang="en-US" sz="1600" dirty="0" smtClean="0"/>
              <a:t> </a:t>
            </a:r>
            <a:r>
              <a:rPr lang="en-US" sz="1600" dirty="0" err="1" smtClean="0"/>
              <a:t>Heift</a:t>
            </a:r>
            <a:r>
              <a:rPr lang="en-US" sz="1600" dirty="0" smtClean="0"/>
              <a:t>. Error-</a:t>
            </a:r>
            <a:r>
              <a:rPr lang="en-US" sz="1600" dirty="0" err="1" smtClean="0"/>
              <a:t>Specic</a:t>
            </a:r>
            <a:r>
              <a:rPr lang="en-US" sz="1600" dirty="0" smtClean="0"/>
              <a:t> and Individualized Feedback in a </a:t>
            </a:r>
            <a:r>
              <a:rPr lang="en-US" sz="1600" dirty="0" smtClean="0"/>
              <a:t>Web-based Language </a:t>
            </a:r>
            <a:r>
              <a:rPr lang="en-US" sz="1600" dirty="0" smtClean="0"/>
              <a:t>Tutoring System: Do They Read It? </a:t>
            </a:r>
            <a:r>
              <a:rPr lang="en-US" sz="1600" dirty="0" err="1" smtClean="0"/>
              <a:t>ReCALL</a:t>
            </a:r>
            <a:r>
              <a:rPr lang="en-US" sz="1600" dirty="0" smtClean="0"/>
              <a:t>, 13(2</a:t>
            </a:r>
            <a:r>
              <a:rPr lang="en-US" sz="1600" dirty="0" smtClean="0"/>
              <a:t>): </a:t>
            </a:r>
            <a:r>
              <a:rPr lang="es-ES" sz="1600" dirty="0" smtClean="0"/>
              <a:t>129-142</a:t>
            </a:r>
            <a:r>
              <a:rPr lang="es-ES" sz="1600" dirty="0" smtClean="0"/>
              <a:t>, </a:t>
            </a:r>
            <a:r>
              <a:rPr lang="es-ES" sz="1600" dirty="0" smtClean="0"/>
              <a:t>2001.</a:t>
            </a:r>
          </a:p>
          <a:p>
            <a:r>
              <a:rPr lang="es-ES" sz="1600" dirty="0" err="1" smtClean="0"/>
              <a:t>Trude</a:t>
            </a:r>
            <a:r>
              <a:rPr lang="es-ES" sz="1600" dirty="0" smtClean="0"/>
              <a:t> </a:t>
            </a:r>
            <a:r>
              <a:rPr lang="es-ES" sz="1600" dirty="0" err="1" smtClean="0"/>
              <a:t>Heift</a:t>
            </a:r>
            <a:r>
              <a:rPr lang="es-ES" sz="1600" dirty="0" smtClean="0"/>
              <a:t> and </a:t>
            </a:r>
            <a:r>
              <a:rPr lang="es-ES" sz="1600" dirty="0" err="1" smtClean="0"/>
              <a:t>Mathias</a:t>
            </a:r>
            <a:r>
              <a:rPr lang="es-ES" sz="1600" dirty="0" smtClean="0"/>
              <a:t> </a:t>
            </a:r>
            <a:r>
              <a:rPr lang="es-ES" sz="1600" dirty="0" err="1" smtClean="0"/>
              <a:t>Schulze</a:t>
            </a:r>
            <a:r>
              <a:rPr lang="es-ES" sz="1600" dirty="0" smtClean="0"/>
              <a:t>. </a:t>
            </a:r>
            <a:r>
              <a:rPr lang="es-ES" sz="1600" dirty="0" err="1" smtClean="0"/>
              <a:t>Errors</a:t>
            </a:r>
            <a:r>
              <a:rPr lang="es-ES" sz="1600" dirty="0" smtClean="0"/>
              <a:t> and </a:t>
            </a:r>
            <a:r>
              <a:rPr lang="es-ES" sz="1600" dirty="0" err="1" smtClean="0"/>
              <a:t>Intelligence</a:t>
            </a:r>
            <a:r>
              <a:rPr lang="es-ES" sz="1600" dirty="0" smtClean="0"/>
              <a:t> in </a:t>
            </a:r>
            <a:r>
              <a:rPr lang="es-ES" sz="1600" dirty="0" err="1" smtClean="0"/>
              <a:t>Computer</a:t>
            </a:r>
            <a:r>
              <a:rPr lang="es-ES" sz="1600" dirty="0" smtClean="0"/>
              <a:t>-</a:t>
            </a:r>
            <a:r>
              <a:rPr lang="en-US" sz="1600" dirty="0" smtClean="0"/>
              <a:t>Assisted </a:t>
            </a:r>
            <a:r>
              <a:rPr lang="en-US" sz="1600" dirty="0" smtClean="0"/>
              <a:t>Language Learning: Parsers and Pedagogues. </a:t>
            </a:r>
            <a:r>
              <a:rPr lang="en-US" sz="1600" dirty="0" err="1" smtClean="0"/>
              <a:t>Routledge</a:t>
            </a:r>
            <a:r>
              <a:rPr lang="en-US" sz="1600" dirty="0" smtClean="0"/>
              <a:t>, 2007</a:t>
            </a:r>
            <a:r>
              <a:rPr lang="en-US" sz="1600" dirty="0" smtClean="0"/>
              <a:t>.</a:t>
            </a:r>
            <a:endParaRPr lang="es-ES" sz="1600"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47</a:t>
            </a:fld>
            <a:endParaRPr lang="es-E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ol 1"/>
          <p:cNvSpPr>
            <a:spLocks noGrp="1"/>
          </p:cNvSpPr>
          <p:nvPr>
            <p:ph type="title"/>
          </p:nvPr>
        </p:nvSpPr>
        <p:spPr/>
        <p:txBody>
          <a:bodyPr/>
          <a:lstStyle/>
          <a:p>
            <a:pPr eaLnBrk="1" hangingPunct="1"/>
            <a:r>
              <a:rPr lang="ca-ES" dirty="0" err="1" smtClean="0"/>
              <a:t>References</a:t>
            </a:r>
            <a:r>
              <a:rPr lang="ca-ES" dirty="0" smtClean="0"/>
              <a:t> II</a:t>
            </a:r>
            <a:endParaRPr lang="es-ES" dirty="0" smtClean="0"/>
          </a:p>
        </p:txBody>
      </p:sp>
      <p:sp>
        <p:nvSpPr>
          <p:cNvPr id="29699" name="Contenidor de contingut 2"/>
          <p:cNvSpPr>
            <a:spLocks noGrp="1"/>
          </p:cNvSpPr>
          <p:nvPr>
            <p:ph idx="1"/>
          </p:nvPr>
        </p:nvSpPr>
        <p:spPr/>
        <p:txBody>
          <a:bodyPr/>
          <a:lstStyle/>
          <a:p>
            <a:r>
              <a:rPr lang="en-US" sz="1600" dirty="0" err="1" smtClean="0"/>
              <a:t>Trude</a:t>
            </a:r>
            <a:r>
              <a:rPr lang="en-US" sz="1600" dirty="0" smtClean="0"/>
              <a:t> </a:t>
            </a:r>
            <a:r>
              <a:rPr lang="en-US" sz="1600" dirty="0" err="1" smtClean="0"/>
              <a:t>Heift</a:t>
            </a:r>
            <a:r>
              <a:rPr lang="en-US" sz="1600" dirty="0" smtClean="0"/>
              <a:t>. Multiple Learner Errors and Meaningful Feedback: A Challenge for ICALL Systems. CALICO Journal, 20(3):533{548, 2003.</a:t>
            </a:r>
          </a:p>
          <a:p>
            <a:r>
              <a:rPr lang="en-US" sz="1600" dirty="0" smtClean="0"/>
              <a:t>Michael Levy. Computer-Assisted Language Learning: Context and </a:t>
            </a:r>
            <a:r>
              <a:rPr lang="en-US" sz="1600" dirty="0" smtClean="0"/>
              <a:t>Conceptualization. Oxford </a:t>
            </a:r>
            <a:r>
              <a:rPr lang="en-US" sz="1600" dirty="0" smtClean="0"/>
              <a:t>University Press, New York, 1997.</a:t>
            </a:r>
          </a:p>
          <a:p>
            <a:r>
              <a:rPr lang="en-US" sz="1600" dirty="0" smtClean="0"/>
              <a:t>Michael Levy and Glenn </a:t>
            </a:r>
            <a:r>
              <a:rPr lang="en-US" sz="1600" dirty="0" err="1" smtClean="0"/>
              <a:t>Stockwell</a:t>
            </a:r>
            <a:r>
              <a:rPr lang="en-US" sz="1600" dirty="0" smtClean="0"/>
              <a:t>. CALL Dimensions: Options and </a:t>
            </a:r>
            <a:r>
              <a:rPr lang="en-US" sz="1600" dirty="0" smtClean="0"/>
              <a:t>Issues in </a:t>
            </a:r>
            <a:r>
              <a:rPr lang="en-US" sz="1600" dirty="0" smtClean="0"/>
              <a:t>Computer-</a:t>
            </a:r>
            <a:r>
              <a:rPr lang="en-US" sz="1600" dirty="0" err="1" smtClean="0"/>
              <a:t>Assited</a:t>
            </a:r>
            <a:r>
              <a:rPr lang="en-US" sz="1600" dirty="0" smtClean="0"/>
              <a:t> Language Learning. </a:t>
            </a:r>
            <a:r>
              <a:rPr lang="en-US" sz="1600" dirty="0" err="1" smtClean="0"/>
              <a:t>Lowrence</a:t>
            </a:r>
            <a:r>
              <a:rPr lang="en-US" sz="1600" dirty="0" smtClean="0"/>
              <a:t> Erlbaum </a:t>
            </a:r>
            <a:r>
              <a:rPr lang="en-US" sz="1600" dirty="0" smtClean="0"/>
              <a:t>Associates, </a:t>
            </a:r>
            <a:r>
              <a:rPr lang="es-ES" sz="1600" dirty="0" err="1" smtClean="0"/>
              <a:t>Publishers</a:t>
            </a:r>
            <a:r>
              <a:rPr lang="es-ES" sz="1600" dirty="0" smtClean="0"/>
              <a:t>, New Jersey, 2006.</a:t>
            </a:r>
            <a:endParaRPr lang="en-GB" sz="1600" dirty="0" smtClean="0"/>
          </a:p>
          <a:p>
            <a:r>
              <a:rPr lang="en-US" sz="1600" dirty="0" smtClean="0"/>
              <a:t>Joan-Tomas </a:t>
            </a:r>
            <a:r>
              <a:rPr lang="en-US" sz="1600" dirty="0" err="1" smtClean="0"/>
              <a:t>Pujola</a:t>
            </a:r>
            <a:r>
              <a:rPr lang="en-US" sz="1600" dirty="0" smtClean="0"/>
              <a:t>. Did CALL Feedback Feed Back? Researching </a:t>
            </a:r>
            <a:r>
              <a:rPr lang="en-US" sz="1600" dirty="0" smtClean="0"/>
              <a:t>Learners‘ Use </a:t>
            </a:r>
            <a:r>
              <a:rPr lang="en-US" sz="1600" dirty="0" smtClean="0"/>
              <a:t>of </a:t>
            </a:r>
            <a:r>
              <a:rPr lang="en-US" sz="1600" dirty="0" smtClean="0"/>
              <a:t>Feedback. </a:t>
            </a:r>
            <a:r>
              <a:rPr lang="en-US" sz="1600" dirty="0" err="1" smtClean="0"/>
              <a:t>ReCALL</a:t>
            </a:r>
            <a:r>
              <a:rPr lang="en-US" sz="1600" dirty="0" smtClean="0"/>
              <a:t>, 13(1):79{98, 2001.</a:t>
            </a:r>
          </a:p>
          <a:p>
            <a:r>
              <a:rPr lang="en-US" sz="1600" dirty="0" smtClean="0"/>
              <a:t>Joan-Tomas </a:t>
            </a:r>
            <a:r>
              <a:rPr lang="en-US" sz="1600" dirty="0" err="1" smtClean="0"/>
              <a:t>Pujola</a:t>
            </a:r>
            <a:r>
              <a:rPr lang="en-US" sz="1600" dirty="0" smtClean="0"/>
              <a:t>. </a:t>
            </a:r>
            <a:r>
              <a:rPr lang="en-US" sz="1600" dirty="0" err="1" smtClean="0"/>
              <a:t>CALLing</a:t>
            </a:r>
            <a:r>
              <a:rPr lang="en-US" sz="1600" dirty="0" smtClean="0"/>
              <a:t> for help: researching language </a:t>
            </a:r>
            <a:r>
              <a:rPr lang="en-US" sz="1600" dirty="0" smtClean="0"/>
              <a:t>learning strategies </a:t>
            </a:r>
            <a:r>
              <a:rPr lang="en-US" sz="1600" dirty="0" smtClean="0"/>
              <a:t>using help facilities in a web-based multimedia program. </a:t>
            </a:r>
            <a:r>
              <a:rPr lang="en-US" sz="1600" dirty="0" smtClean="0"/>
              <a:t>Re</a:t>
            </a:r>
            <a:r>
              <a:rPr lang="es-ES" sz="1600" dirty="0" smtClean="0"/>
              <a:t>CALL</a:t>
            </a:r>
            <a:r>
              <a:rPr lang="es-ES" sz="1600" dirty="0" smtClean="0"/>
              <a:t>, 14:235{262, </a:t>
            </a:r>
            <a:r>
              <a:rPr lang="es-ES" sz="1600" dirty="0" err="1" smtClean="0"/>
              <a:t>November</a:t>
            </a:r>
            <a:r>
              <a:rPr lang="es-ES" sz="1600" dirty="0" smtClean="0"/>
              <a:t> 2002</a:t>
            </a:r>
            <a:r>
              <a:rPr lang="es-ES" sz="1600" dirty="0" smtClean="0"/>
              <a:t>.</a:t>
            </a:r>
          </a:p>
          <a:p>
            <a:r>
              <a:rPr lang="en-GB" sz="1600" dirty="0" err="1" smtClean="0"/>
              <a:t>Quixal</a:t>
            </a:r>
            <a:r>
              <a:rPr lang="en-GB" sz="1600" dirty="0" smtClean="0"/>
              <a:t>, M., T. </a:t>
            </a:r>
            <a:r>
              <a:rPr lang="en-GB" sz="1600" dirty="0" err="1" smtClean="0"/>
              <a:t>Badia</a:t>
            </a:r>
            <a:r>
              <a:rPr lang="en-GB" sz="1600" dirty="0" smtClean="0"/>
              <a:t>, B. </a:t>
            </a:r>
            <a:r>
              <a:rPr lang="en-GB" sz="1600" dirty="0" err="1" smtClean="0"/>
              <a:t>Boullosa</a:t>
            </a:r>
            <a:r>
              <a:rPr lang="en-GB" sz="1600" dirty="0" smtClean="0"/>
              <a:t>, L. </a:t>
            </a:r>
            <a:r>
              <a:rPr lang="en-GB" sz="1600" dirty="0" err="1" smtClean="0"/>
              <a:t>Díaz</a:t>
            </a:r>
            <a:r>
              <a:rPr lang="en-GB" sz="1600" dirty="0" smtClean="0"/>
              <a:t>, and A. </a:t>
            </a:r>
            <a:r>
              <a:rPr lang="en-GB" sz="1600" dirty="0" err="1" smtClean="0"/>
              <a:t>Ruggia</a:t>
            </a:r>
            <a:r>
              <a:rPr lang="en-GB" sz="1600" dirty="0" smtClean="0"/>
              <a:t>. (2006). Strategies for the Generation of Individualised Feedback in Distance Language Learning. In Proceedings of the Workshop on Language-Enabled Technology and Development and Evaluation of Robust Spoken Dialogue Systems of ECAI 2006. Riva del Garda, Italy, Sept. 2006.</a:t>
            </a:r>
          </a:p>
          <a:p>
            <a:r>
              <a:rPr lang="en-GB" sz="1600" dirty="0" err="1" smtClean="0"/>
              <a:t>Toole</a:t>
            </a:r>
            <a:r>
              <a:rPr lang="en-GB" sz="1600" dirty="0" smtClean="0"/>
              <a:t>, J. &amp; </a:t>
            </a:r>
            <a:r>
              <a:rPr lang="en-GB" sz="1600" dirty="0" err="1" smtClean="0"/>
              <a:t>Heift</a:t>
            </a:r>
            <a:r>
              <a:rPr lang="en-GB" sz="1600" dirty="0" smtClean="0"/>
              <a:t>, T. (2002). The Tutor Assistant: An Authoring System for a Web-based Intelligent Language Tutor. Computer Assisted Language Learning, 15(4), 373-86</a:t>
            </a:r>
            <a:r>
              <a:rPr lang="en-GB" sz="1600" dirty="0" smtClean="0"/>
              <a:t>.</a:t>
            </a:r>
            <a:endParaRPr lang="en-GB" sz="1600"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48</a:t>
            </a:fld>
            <a:endParaRPr lang="es-E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ol 1"/>
          <p:cNvSpPr>
            <a:spLocks noGrp="1"/>
          </p:cNvSpPr>
          <p:nvPr>
            <p:ph type="title"/>
          </p:nvPr>
        </p:nvSpPr>
        <p:spPr/>
        <p:txBody>
          <a:bodyPr/>
          <a:lstStyle/>
          <a:p>
            <a:pPr eaLnBrk="1" hangingPunct="1"/>
            <a:r>
              <a:rPr lang="ca-ES" dirty="0" err="1" smtClean="0"/>
              <a:t>References</a:t>
            </a:r>
            <a:r>
              <a:rPr lang="ca-ES" dirty="0" smtClean="0"/>
              <a:t> III</a:t>
            </a:r>
            <a:endParaRPr lang="es-ES" dirty="0" smtClean="0"/>
          </a:p>
        </p:txBody>
      </p:sp>
      <p:sp>
        <p:nvSpPr>
          <p:cNvPr id="29699" name="Contenidor de contingut 2"/>
          <p:cNvSpPr>
            <a:spLocks noGrp="1"/>
          </p:cNvSpPr>
          <p:nvPr>
            <p:ph idx="1"/>
          </p:nvPr>
        </p:nvSpPr>
        <p:spPr/>
        <p:txBody>
          <a:bodyPr/>
          <a:lstStyle/>
          <a:p>
            <a:pPr eaLnBrk="1" hangingPunct="1"/>
            <a:r>
              <a:rPr lang="es-ES" sz="1600" dirty="0" smtClean="0"/>
              <a:t>Schmidt</a:t>
            </a:r>
            <a:r>
              <a:rPr lang="es-ES" sz="1600" dirty="0" smtClean="0"/>
              <a:t>, P., S. </a:t>
            </a:r>
            <a:r>
              <a:rPr lang="es-ES" sz="1600" dirty="0" err="1" smtClean="0"/>
              <a:t>Garnier</a:t>
            </a:r>
            <a:r>
              <a:rPr lang="es-ES" sz="1600" dirty="0" smtClean="0"/>
              <a:t>, M. </a:t>
            </a:r>
            <a:r>
              <a:rPr lang="es-ES" sz="1600" dirty="0" err="1" smtClean="0"/>
              <a:t>Sharwood</a:t>
            </a:r>
            <a:r>
              <a:rPr lang="es-ES" sz="1600" dirty="0" smtClean="0"/>
              <a:t>, T. </a:t>
            </a:r>
            <a:r>
              <a:rPr lang="es-ES" sz="1600" dirty="0" err="1" smtClean="0"/>
              <a:t>Badia</a:t>
            </a:r>
            <a:r>
              <a:rPr lang="es-ES" sz="1600" dirty="0" smtClean="0"/>
              <a:t>, L. Díaz, M. </a:t>
            </a:r>
            <a:r>
              <a:rPr lang="es-ES" sz="1600" dirty="0" err="1" smtClean="0"/>
              <a:t>Quixal</a:t>
            </a:r>
            <a:r>
              <a:rPr lang="es-ES" sz="1600" dirty="0" smtClean="0"/>
              <a:t>, A. </a:t>
            </a:r>
            <a:r>
              <a:rPr lang="es-ES" sz="1600" dirty="0" err="1" smtClean="0"/>
              <a:t>Ruggia</a:t>
            </a:r>
            <a:r>
              <a:rPr lang="es-ES" sz="1600" dirty="0" smtClean="0"/>
              <a:t>, A. S. </a:t>
            </a:r>
            <a:r>
              <a:rPr lang="es-ES" sz="1600" dirty="0" err="1" smtClean="0"/>
              <a:t>Valderrabanos</a:t>
            </a:r>
            <a:r>
              <a:rPr lang="es-ES" sz="1600" dirty="0" smtClean="0"/>
              <a:t>, A. J. Cruz, E. </a:t>
            </a:r>
            <a:r>
              <a:rPr lang="es-ES" sz="1600" dirty="0" err="1" smtClean="0"/>
              <a:t>Torrejon</a:t>
            </a:r>
            <a:r>
              <a:rPr lang="es-ES" sz="1600" dirty="0" smtClean="0"/>
              <a:t>, C. Rico, J. </a:t>
            </a:r>
            <a:r>
              <a:rPr lang="es-ES" sz="1600" dirty="0" err="1" smtClean="0"/>
              <a:t>Jimenez</a:t>
            </a:r>
            <a:r>
              <a:rPr lang="es-ES" sz="1600" dirty="0" smtClean="0"/>
              <a:t>. </a:t>
            </a:r>
            <a:r>
              <a:rPr lang="en-GB" sz="1600" dirty="0" smtClean="0"/>
              <a:t>(2004) ALLES: Integrating NLP in ICALL Applications. In Proceedings of Fourth International Conference on Language Resources and Evaluation. Lisbon, vol. VI p. 1888-1891. ISBN: 2-9517408-1-6</a:t>
            </a:r>
            <a:r>
              <a:rPr lang="en-GB" sz="1600" dirty="0" smtClean="0"/>
              <a:t>.</a:t>
            </a:r>
          </a:p>
          <a:p>
            <a:pPr eaLnBrk="1" hangingPunct="1"/>
            <a:r>
              <a:rPr lang="en-US" sz="1600" dirty="0" smtClean="0"/>
              <a:t>Ramon </a:t>
            </a:r>
            <a:r>
              <a:rPr lang="en-US" sz="1600" dirty="0" err="1" smtClean="0"/>
              <a:t>Ziai</a:t>
            </a:r>
            <a:r>
              <a:rPr lang="en-US" sz="1600" dirty="0" smtClean="0"/>
              <a:t>. A Flexible Annotation-Based Architecture for </a:t>
            </a:r>
            <a:r>
              <a:rPr lang="en-US" sz="1600" dirty="0" smtClean="0"/>
              <a:t>Intelligent Language </a:t>
            </a:r>
            <a:r>
              <a:rPr lang="en-US" sz="1600" dirty="0" smtClean="0"/>
              <a:t>Tutoring Systems. Master's thesis, </a:t>
            </a:r>
            <a:r>
              <a:rPr lang="en-US" sz="1600" dirty="0" err="1" smtClean="0"/>
              <a:t>Universität</a:t>
            </a:r>
            <a:r>
              <a:rPr lang="en-US" sz="1600" dirty="0" smtClean="0"/>
              <a:t> </a:t>
            </a:r>
            <a:r>
              <a:rPr lang="en-US" sz="1600" dirty="0" err="1" smtClean="0"/>
              <a:t>Tübingen</a:t>
            </a:r>
            <a:r>
              <a:rPr lang="en-US" sz="1600" dirty="0" smtClean="0"/>
              <a:t>, </a:t>
            </a:r>
            <a:r>
              <a:rPr lang="de-DE" sz="1600" dirty="0" smtClean="0"/>
              <a:t>Seminar für </a:t>
            </a:r>
            <a:r>
              <a:rPr lang="de-DE" sz="1600" dirty="0" smtClean="0"/>
              <a:t>Sprachwissenschaft, April 2009.</a:t>
            </a:r>
            <a:endParaRPr lang="es-ES" sz="1600"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49</a:t>
            </a:fld>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ol 5"/>
          <p:cNvSpPr>
            <a:spLocks noGrp="1"/>
          </p:cNvSpPr>
          <p:nvPr>
            <p:ph type="title"/>
          </p:nvPr>
        </p:nvSpPr>
        <p:spPr>
          <a:xfrm>
            <a:off x="457200" y="128588"/>
            <a:ext cx="8686800" cy="1433512"/>
          </a:xfrm>
        </p:spPr>
        <p:txBody>
          <a:bodyPr/>
          <a:lstStyle/>
          <a:p>
            <a:pPr eaLnBrk="1" hangingPunct="1"/>
            <a:r>
              <a:rPr lang="ca-ES" dirty="0" err="1" smtClean="0"/>
              <a:t>Motivation</a:t>
            </a:r>
            <a:r>
              <a:rPr lang="ca-ES" dirty="0" smtClean="0"/>
              <a:t>: FLTL </a:t>
            </a:r>
            <a:r>
              <a:rPr lang="ca-ES" dirty="0" err="1" smtClean="0"/>
              <a:t>requirements</a:t>
            </a:r>
            <a:endParaRPr lang="es-ES" dirty="0" smtClean="0"/>
          </a:p>
        </p:txBody>
      </p:sp>
      <p:sp>
        <p:nvSpPr>
          <p:cNvPr id="7" name="Contenidor de contingut 6"/>
          <p:cNvSpPr>
            <a:spLocks noGrp="1"/>
          </p:cNvSpPr>
          <p:nvPr>
            <p:ph idx="1"/>
          </p:nvPr>
        </p:nvSpPr>
        <p:spPr/>
        <p:txBody>
          <a:bodyPr>
            <a:normAutofit/>
          </a:bodyPr>
          <a:lstStyle/>
          <a:p>
            <a:pPr marL="341313" indent="-34131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cap="small" dirty="0" smtClean="0">
                <a:ln w="12700">
                  <a:solidFill>
                    <a:schemeClr val="accent2">
                      <a:lumMod val="75000"/>
                    </a:schemeClr>
                  </a:solidFill>
                </a:ln>
              </a:rPr>
              <a:t>ICALL meeting FLTL</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Feedback has to be coherent with </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syllabus, </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teaching approach, and </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activity goals (focus on form/content)</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t>Ideally has to respond to real-life needs </a:t>
            </a:r>
            <a:br>
              <a:rPr lang="en-GB" dirty="0" smtClean="0"/>
            </a:br>
            <a:r>
              <a:rPr lang="en-GB" sz="2000" dirty="0" smtClean="0"/>
              <a:t>(</a:t>
            </a:r>
            <a:r>
              <a:rPr lang="en-GB" sz="2000" dirty="0" err="1" smtClean="0"/>
              <a:t>Amaral</a:t>
            </a:r>
            <a:r>
              <a:rPr lang="en-GB" sz="2000" dirty="0" smtClean="0"/>
              <a:t> 2007)</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5</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6"/>
          <p:cNvSpPr>
            <a:spLocks noGrp="1"/>
          </p:cNvSpPr>
          <p:nvPr>
            <p:ph type="title"/>
          </p:nvPr>
        </p:nvSpPr>
        <p:spPr>
          <a:xfrm>
            <a:off x="0" y="128588"/>
            <a:ext cx="9144000" cy="1433512"/>
          </a:xfrm>
        </p:spPr>
        <p:txBody>
          <a:bodyPr/>
          <a:lstStyle/>
          <a:p>
            <a:pPr eaLnBrk="1" hangingPunct="1"/>
            <a:r>
              <a:rPr lang="ca-ES" dirty="0" err="1" smtClean="0"/>
              <a:t>Motivation</a:t>
            </a:r>
            <a:r>
              <a:rPr lang="ca-ES" dirty="0" smtClean="0"/>
              <a:t>: </a:t>
            </a:r>
            <a:r>
              <a:rPr lang="ca-ES" dirty="0" err="1" smtClean="0"/>
              <a:t>involve</a:t>
            </a:r>
            <a:r>
              <a:rPr lang="ca-ES" dirty="0" smtClean="0"/>
              <a:t> FLTL </a:t>
            </a:r>
            <a:r>
              <a:rPr lang="ca-ES" dirty="0" err="1" smtClean="0"/>
              <a:t>practitioners</a:t>
            </a:r>
            <a:endParaRPr lang="es-ES" dirty="0" smtClean="0"/>
          </a:p>
        </p:txBody>
      </p:sp>
      <p:sp>
        <p:nvSpPr>
          <p:cNvPr id="6147" name="Contenidor de contingut 4"/>
          <p:cNvSpPr>
            <a:spLocks noGrp="1"/>
          </p:cNvSpPr>
          <p:nvPr>
            <p:ph idx="1"/>
          </p:nvPr>
        </p:nvSpPr>
        <p:spPr/>
        <p:txBody>
          <a:bodyPr>
            <a:normAutofit/>
          </a:bodyPr>
          <a:lstStyle/>
          <a:p>
            <a:pPr eaLnBrk="1" hangingPunct="1"/>
            <a:r>
              <a:rPr lang="ca-ES" sz="2400" cap="small" dirty="0" smtClean="0">
                <a:ln w="12700">
                  <a:solidFill>
                    <a:schemeClr val="accent2">
                      <a:lumMod val="75000"/>
                    </a:schemeClr>
                  </a:solidFill>
                </a:ln>
              </a:rPr>
              <a:t>FLTL </a:t>
            </a:r>
            <a:r>
              <a:rPr lang="ca-ES" sz="2400" cap="small" dirty="0" err="1" smtClean="0">
                <a:ln w="12700">
                  <a:solidFill>
                    <a:schemeClr val="accent2">
                      <a:lumMod val="75000"/>
                    </a:schemeClr>
                  </a:solidFill>
                </a:ln>
              </a:rPr>
              <a:t>experience</a:t>
            </a:r>
            <a:r>
              <a:rPr lang="ca-ES" sz="2400" cap="small" dirty="0" smtClean="0">
                <a:ln w="12700">
                  <a:solidFill>
                    <a:schemeClr val="accent2">
                      <a:lumMod val="75000"/>
                    </a:schemeClr>
                  </a:solidFill>
                </a:ln>
              </a:rPr>
              <a:t> </a:t>
            </a:r>
            <a:endParaRPr lang="en-US" sz="2400" cap="small" dirty="0" smtClean="0">
              <a:ln w="12700">
                <a:solidFill>
                  <a:schemeClr val="accent2">
                    <a:lumMod val="75000"/>
                  </a:schemeClr>
                </a:solidFill>
              </a:ln>
            </a:endParaRPr>
          </a:p>
          <a:p>
            <a:pPr eaLnBrk="1" hangingPunct="1">
              <a:buFont typeface="Arial" charset="0"/>
              <a:buChar char="•"/>
            </a:pPr>
            <a:r>
              <a:rPr lang="en-US" dirty="0" smtClean="0"/>
              <a:t>Integration of out-of-class work thoughtfully and coherently designed – with the needs of </a:t>
            </a:r>
            <a:r>
              <a:rPr lang="en-US" b="1" dirty="0" smtClean="0"/>
              <a:t>the learner in mind</a:t>
            </a:r>
            <a:r>
              <a:rPr lang="en-US" dirty="0" smtClean="0"/>
              <a:t> </a:t>
            </a:r>
            <a:r>
              <a:rPr lang="en-US" sz="1900" dirty="0" smtClean="0"/>
              <a:t>(Levy and </a:t>
            </a:r>
            <a:r>
              <a:rPr lang="en-US" sz="1900" dirty="0" err="1" smtClean="0"/>
              <a:t>Stockwell</a:t>
            </a:r>
            <a:r>
              <a:rPr lang="en-US" sz="1900" dirty="0" smtClean="0"/>
              <a:t>, 2006: p. 11 – 12)</a:t>
            </a:r>
          </a:p>
          <a:p>
            <a:pPr eaLnBrk="1" hangingPunct="1"/>
            <a:endParaRPr lang="en-US" sz="2400" cap="small" dirty="0" smtClean="0">
              <a:ln w="12700">
                <a:solidFill>
                  <a:schemeClr val="accent2">
                    <a:lumMod val="75000"/>
                  </a:schemeClr>
                </a:solidFill>
              </a:ln>
            </a:endParaRPr>
          </a:p>
          <a:p>
            <a:pPr eaLnBrk="1" hangingPunct="1"/>
            <a:r>
              <a:rPr lang="en-US" sz="2400" cap="small" dirty="0" smtClean="0">
                <a:ln w="12700">
                  <a:solidFill>
                    <a:schemeClr val="accent2">
                      <a:lumMod val="75000"/>
                    </a:schemeClr>
                  </a:solidFill>
                </a:ln>
              </a:rPr>
              <a:t>CALL tradition</a:t>
            </a:r>
          </a:p>
          <a:p>
            <a:pPr eaLnBrk="1" hangingPunct="1">
              <a:buFont typeface="Arial" charset="0"/>
              <a:buChar char="•"/>
            </a:pPr>
            <a:r>
              <a:rPr lang="en-US" dirty="0" smtClean="0"/>
              <a:t>Authoring tools have a long tradition in </a:t>
            </a:r>
            <a:r>
              <a:rPr lang="en-GB" dirty="0" smtClean="0"/>
              <a:t>CALL, but practically inexistent for ICALL </a:t>
            </a:r>
            <a:br>
              <a:rPr lang="en-GB" dirty="0" smtClean="0"/>
            </a:br>
            <a:r>
              <a:rPr lang="en-US" sz="1900" dirty="0" smtClean="0"/>
              <a:t>(Levy 1997, chap. 2, Toole and </a:t>
            </a:r>
            <a:r>
              <a:rPr lang="en-US" sz="1900" dirty="0" err="1" smtClean="0"/>
              <a:t>Heift</a:t>
            </a:r>
            <a:r>
              <a:rPr lang="en-US" sz="1900" dirty="0" smtClean="0"/>
              <a:t> 2002)</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6</a:t>
            </a:fld>
            <a:endParaRPr lang="es-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4400" dirty="0" err="1" smtClean="0">
                <a:solidFill>
                  <a:srgbClr val="000000"/>
                </a:solidFill>
              </a:rPr>
              <a:t>Goal</a:t>
            </a:r>
            <a:r>
              <a:rPr lang="ca-ES" sz="4400" dirty="0" smtClean="0">
                <a:solidFill>
                  <a:srgbClr val="000000"/>
                </a:solidFill>
              </a:rPr>
              <a:t>: </a:t>
            </a:r>
            <a:r>
              <a:rPr lang="ca-ES" sz="4400" i="1" dirty="0" err="1">
                <a:solidFill>
                  <a:srgbClr val="000000"/>
                </a:solidFill>
              </a:rPr>
              <a:t>one</a:t>
            </a:r>
            <a:r>
              <a:rPr lang="ca-ES" sz="4400" dirty="0">
                <a:solidFill>
                  <a:srgbClr val="000000"/>
                </a:solidFill>
              </a:rPr>
              <a:t> NLP </a:t>
            </a:r>
            <a:r>
              <a:rPr lang="ca-ES" sz="4400" dirty="0" err="1" smtClean="0">
                <a:solidFill>
                  <a:srgbClr val="000000"/>
                </a:solidFill>
              </a:rPr>
              <a:t>response</a:t>
            </a:r>
            <a:endParaRPr lang="ca-ES" sz="4400" dirty="0">
              <a:solidFill>
                <a:srgbClr val="000000"/>
              </a:solidFill>
            </a:endParaRPr>
          </a:p>
        </p:txBody>
      </p:sp>
      <p:sp>
        <p:nvSpPr>
          <p:cNvPr id="7171" name="Text Box 2"/>
          <p:cNvSpPr txBox="1">
            <a:spLocks noChangeArrowheads="1"/>
          </p:cNvSpPr>
          <p:nvPr/>
        </p:nvSpPr>
        <p:spPr bwMode="auto">
          <a:xfrm>
            <a:off x="457200" y="1600200"/>
            <a:ext cx="8229600" cy="4525963"/>
          </a:xfrm>
          <a:prstGeom prst="rect">
            <a:avLst/>
          </a:prstGeom>
          <a:noFill/>
          <a:ln w="9525">
            <a:noFill/>
            <a:round/>
            <a:headEnd/>
            <a:tailEnd/>
          </a:ln>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solidFill>
                  <a:srgbClr val="000000"/>
                </a:solidFill>
              </a:rPr>
              <a:t>to shape language technology to the needs of the teachers (and learners) by</a:t>
            </a: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rgbClr val="000000"/>
              </a:solidFill>
            </a:endParaRP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rPr>
              <a:t>allowing for feedback generation focusing </a:t>
            </a:r>
            <a:r>
              <a:rPr lang="en-GB" sz="2800" b="1" dirty="0">
                <a:solidFill>
                  <a:srgbClr val="000000"/>
                </a:solidFill>
              </a:rPr>
              <a:t>both on form and on </a:t>
            </a:r>
            <a:r>
              <a:rPr lang="en-GB" sz="2800" b="1" dirty="0" smtClean="0">
                <a:solidFill>
                  <a:srgbClr val="000000"/>
                </a:solidFill>
              </a:rPr>
              <a:t>meaning</a:t>
            </a:r>
            <a:endParaRPr lang="en-GB" sz="2800" b="1" dirty="0">
              <a:solidFill>
                <a:srgbClr val="000000"/>
              </a:solidFill>
            </a:endParaRP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rgbClr val="000000"/>
              </a:solidFill>
            </a:endParaRPr>
          </a:p>
          <a:p>
            <a:pPr marL="741363" lvl="1" indent="-284163">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00"/>
                </a:solidFill>
              </a:rPr>
              <a:t>providing a tool and a methodology for </a:t>
            </a:r>
            <a:r>
              <a:rPr lang="en-GB" sz="2800" b="1" dirty="0">
                <a:solidFill>
                  <a:srgbClr val="000000"/>
                </a:solidFill>
              </a:rPr>
              <a:t>teachers to author/adapt ICALL </a:t>
            </a:r>
            <a:r>
              <a:rPr lang="en-GB" sz="2800" b="1" dirty="0" smtClean="0">
                <a:solidFill>
                  <a:srgbClr val="000000"/>
                </a:solidFill>
              </a:rPr>
              <a:t>materials autonomously</a:t>
            </a:r>
          </a:p>
        </p:txBody>
      </p:sp>
      <p:sp>
        <p:nvSpPr>
          <p:cNvPr id="4" name="Contenidor de número de diapositiva 3"/>
          <p:cNvSpPr>
            <a:spLocks noGrp="1"/>
          </p:cNvSpPr>
          <p:nvPr>
            <p:ph type="sldNum" idx="11"/>
          </p:nvPr>
        </p:nvSpPr>
        <p:spPr/>
        <p:txBody>
          <a:bodyPr/>
          <a:lstStyle/>
          <a:p>
            <a:pPr>
              <a:defRPr/>
            </a:pPr>
            <a:fld id="{75D83F81-41B0-43EE-A5CA-FA8C0A5DC049}" type="slidenum">
              <a:rPr lang="es-ES" smtClean="0"/>
              <a:pPr>
                <a:defRPr/>
              </a:pPr>
              <a:t>7</a:t>
            </a:fld>
            <a:endParaRPr lang="es-E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82550"/>
            <a:ext cx="8229600" cy="1527175"/>
          </a:xfrm>
        </p:spPr>
        <p:txBody>
          <a:bodyPr lIns="91440" tIns="45720" rIns="91440" bIns="4572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dirty="0" err="1" smtClean="0"/>
              <a:t>Outline</a:t>
            </a:r>
            <a:endParaRPr lang="ca-ES" dirty="0" smtClean="0"/>
          </a:p>
        </p:txBody>
      </p:sp>
      <p:sp>
        <p:nvSpPr>
          <p:cNvPr id="3075" name="Rectangle 2"/>
          <p:cNvSpPr>
            <a:spLocks noGrp="1" noChangeArrowheads="1"/>
          </p:cNvSpPr>
          <p:nvPr>
            <p:ph type="body" idx="1"/>
          </p:nvPr>
        </p:nvSpPr>
        <p:spPr>
          <a:xfrm>
            <a:off x="457200" y="1600200"/>
            <a:ext cx="8229600" cy="4619625"/>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Motivation and goal</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A tool for authoring ICALL materials</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General functionalities (and GUI)</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Answer specifications</a:t>
            </a:r>
          </a:p>
          <a:p>
            <a:pPr marL="741363" lvl="1"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FF0000"/>
                </a:solidFill>
              </a:rPr>
              <a:t>NLP-resource generation</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Using and evaluating of AutoTutor</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Concluding remarks</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8</a:t>
            </a:fld>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p:cNvSpPr>
            <a:spLocks noGrp="1"/>
          </p:cNvSpPr>
          <p:nvPr>
            <p:ph type="title"/>
          </p:nvPr>
        </p:nvSpPr>
        <p:spPr>
          <a:xfrm>
            <a:off x="285720" y="128588"/>
            <a:ext cx="8686800" cy="1433512"/>
          </a:xfrm>
        </p:spPr>
        <p:txBody>
          <a:bodyPr/>
          <a:lstStyle/>
          <a:p>
            <a:pPr eaLnBrk="1" hangingPunct="1"/>
            <a:r>
              <a:rPr lang="en-GB" dirty="0" smtClean="0"/>
              <a:t>Context: AutoLearn project</a:t>
            </a:r>
          </a:p>
        </p:txBody>
      </p:sp>
      <p:sp>
        <p:nvSpPr>
          <p:cNvPr id="3" name="Contenidor de contingut 2"/>
          <p:cNvSpPr>
            <a:spLocks noGrp="1"/>
          </p:cNvSpPr>
          <p:nvPr>
            <p:ph idx="1"/>
          </p:nvPr>
        </p:nvSpPr>
        <p:spPr/>
        <p:txBody>
          <a:bodyPr>
            <a:normAutofit fontScale="70000" lnSpcReduction="20000"/>
          </a:bodyPr>
          <a:lstStyle/>
          <a:p>
            <a:pPr eaLnBrk="1" hangingPunct="1">
              <a:defRPr/>
            </a:pPr>
            <a:r>
              <a:rPr lang="en-GB" sz="3100" cap="small" dirty="0" smtClean="0">
                <a:ln w="12700">
                  <a:solidFill>
                    <a:schemeClr val="accent2">
                      <a:lumMod val="75000"/>
                    </a:schemeClr>
                  </a:solidFill>
                </a:ln>
              </a:rPr>
              <a:t>Goals</a:t>
            </a:r>
            <a:endParaRPr lang="en-US" sz="3100" cap="small" dirty="0" smtClean="0">
              <a:ln w="12700">
                <a:solidFill>
                  <a:schemeClr val="accent2">
                    <a:lumMod val="75000"/>
                  </a:schemeClr>
                </a:solidFill>
              </a:ln>
            </a:endParaRPr>
          </a:p>
          <a:p>
            <a:pPr eaLnBrk="1" hangingPunct="1">
              <a:buFont typeface="Arial" pitchFamily="34" charset="0"/>
              <a:buChar char="•"/>
              <a:defRPr/>
            </a:pPr>
            <a:r>
              <a:rPr lang="en-US" dirty="0" smtClean="0"/>
              <a:t>Integrate existing ICALL technology in Moodle </a:t>
            </a:r>
          </a:p>
          <a:p>
            <a:pPr lvl="1" eaLnBrk="1" hangingPunct="1">
              <a:defRPr/>
            </a:pPr>
            <a:r>
              <a:rPr lang="en-US" dirty="0" smtClean="0"/>
              <a:t>(ALLES project, Schmidt et al. 2004, Quixal et al. 2006)</a:t>
            </a:r>
          </a:p>
          <a:p>
            <a:pPr eaLnBrk="1" hangingPunct="1">
              <a:buFont typeface="Arial" pitchFamily="34" charset="0"/>
              <a:buChar char="•"/>
              <a:defRPr/>
            </a:pPr>
            <a:r>
              <a:rPr lang="en-US" dirty="0" smtClean="0"/>
              <a:t>Evaluate such an FLTL paradigm for different learning scenarios</a:t>
            </a:r>
          </a:p>
          <a:p>
            <a:pPr eaLnBrk="1" hangingPunct="1">
              <a:defRPr/>
            </a:pPr>
            <a:endParaRPr lang="en-GB" cap="small" dirty="0" smtClean="0">
              <a:ln w="12700">
                <a:solidFill>
                  <a:schemeClr val="accent2">
                    <a:lumMod val="75000"/>
                  </a:schemeClr>
                </a:solidFill>
              </a:ln>
            </a:endParaRPr>
          </a:p>
          <a:p>
            <a:pPr eaLnBrk="1" hangingPunct="1">
              <a:defRPr/>
            </a:pPr>
            <a:r>
              <a:rPr lang="en-GB" cap="small" dirty="0" smtClean="0">
                <a:ln w="12700">
                  <a:solidFill>
                    <a:schemeClr val="accent2">
                      <a:lumMod val="75000"/>
                    </a:schemeClr>
                  </a:solidFill>
                </a:ln>
              </a:rPr>
              <a:t>Participants</a:t>
            </a:r>
          </a:p>
          <a:p>
            <a:pPr eaLnBrk="1" hangingPunct="1">
              <a:buFont typeface="Arial" pitchFamily="34" charset="0"/>
              <a:buChar char="•"/>
              <a:defRPr/>
            </a:pPr>
            <a:r>
              <a:rPr lang="en-GB" dirty="0" err="1" smtClean="0"/>
              <a:t>Fundació</a:t>
            </a:r>
            <a:r>
              <a:rPr lang="en-GB" dirty="0" smtClean="0"/>
              <a:t> Barcelona Media </a:t>
            </a:r>
            <a:r>
              <a:rPr lang="en-GB" dirty="0" err="1" smtClean="0"/>
              <a:t>Universitat</a:t>
            </a:r>
            <a:r>
              <a:rPr lang="en-GB" dirty="0" smtClean="0"/>
              <a:t> </a:t>
            </a:r>
            <a:r>
              <a:rPr lang="en-GB" dirty="0" err="1" smtClean="0"/>
              <a:t>Pompeu</a:t>
            </a:r>
            <a:r>
              <a:rPr lang="en-GB" dirty="0" smtClean="0"/>
              <a:t> </a:t>
            </a:r>
            <a:r>
              <a:rPr lang="en-GB" dirty="0" err="1" smtClean="0"/>
              <a:t>Fabra</a:t>
            </a:r>
            <a:r>
              <a:rPr lang="en-GB" dirty="0" smtClean="0"/>
              <a:t>, Barcelona (</a:t>
            </a:r>
            <a:r>
              <a:rPr lang="en-GB" dirty="0" err="1" smtClean="0"/>
              <a:t>coord</a:t>
            </a:r>
            <a:r>
              <a:rPr lang="en-GB" dirty="0" smtClean="0"/>
              <a:t>., NLP-based applications, HCI)</a:t>
            </a:r>
          </a:p>
          <a:p>
            <a:pPr eaLnBrk="1" hangingPunct="1">
              <a:buFont typeface="Arial" pitchFamily="34" charset="0"/>
              <a:buChar char="•"/>
              <a:defRPr/>
            </a:pPr>
            <a:r>
              <a:rPr lang="en-GB" dirty="0" err="1" smtClean="0"/>
              <a:t>Institut</a:t>
            </a:r>
            <a:r>
              <a:rPr lang="en-GB" dirty="0" smtClean="0"/>
              <a:t> </a:t>
            </a:r>
            <a:r>
              <a:rPr lang="en-GB" dirty="0" err="1" smtClean="0"/>
              <a:t>für</a:t>
            </a:r>
            <a:r>
              <a:rPr lang="en-GB" dirty="0" smtClean="0"/>
              <a:t> </a:t>
            </a:r>
            <a:r>
              <a:rPr lang="en-GB" dirty="0" err="1" smtClean="0"/>
              <a:t>Angewandte</a:t>
            </a:r>
            <a:r>
              <a:rPr lang="en-GB" dirty="0" smtClean="0"/>
              <a:t> </a:t>
            </a:r>
            <a:r>
              <a:rPr lang="en-GB" dirty="0" err="1" smtClean="0"/>
              <a:t>Informationsforschung</a:t>
            </a:r>
            <a:r>
              <a:rPr lang="en-GB" dirty="0" smtClean="0"/>
              <a:t>, </a:t>
            </a:r>
            <a:r>
              <a:rPr lang="en-GB" dirty="0" err="1" smtClean="0"/>
              <a:t>Saarbrücken</a:t>
            </a:r>
            <a:r>
              <a:rPr lang="en-GB" dirty="0" smtClean="0"/>
              <a:t> (NLP)</a:t>
            </a:r>
          </a:p>
          <a:p>
            <a:pPr eaLnBrk="1" hangingPunct="1">
              <a:buFont typeface="Arial" pitchFamily="34" charset="0"/>
              <a:buChar char="•"/>
              <a:defRPr/>
            </a:pPr>
            <a:r>
              <a:rPr lang="en-GB" dirty="0" err="1" smtClean="0"/>
              <a:t>Heriot</a:t>
            </a:r>
            <a:r>
              <a:rPr lang="en-GB" dirty="0" smtClean="0"/>
              <a:t>-Watt University, Edinburgh (FLTL, SLA)</a:t>
            </a:r>
          </a:p>
          <a:p>
            <a:pPr eaLnBrk="1" hangingPunct="1">
              <a:buFont typeface="Arial" pitchFamily="34" charset="0"/>
              <a:buChar char="•"/>
              <a:defRPr/>
            </a:pPr>
            <a:r>
              <a:rPr lang="en-GB" dirty="0" err="1" smtClean="0"/>
              <a:t>Bogazici</a:t>
            </a:r>
            <a:r>
              <a:rPr lang="en-GB" dirty="0" smtClean="0"/>
              <a:t> University, Istanbul (FLTL practice)</a:t>
            </a:r>
          </a:p>
        </p:txBody>
      </p:sp>
      <p:sp>
        <p:nvSpPr>
          <p:cNvPr id="4" name="Contenidor de número de diapositiva 3"/>
          <p:cNvSpPr>
            <a:spLocks noGrp="1"/>
          </p:cNvSpPr>
          <p:nvPr>
            <p:ph type="sldNum" idx="11"/>
          </p:nvPr>
        </p:nvSpPr>
        <p:spPr/>
        <p:txBody>
          <a:bodyPr/>
          <a:lstStyle/>
          <a:p>
            <a:pPr>
              <a:defRPr/>
            </a:pPr>
            <a:fld id="{719B1CE8-B757-4852-A08F-ECA69AAA219E}" type="slidenum">
              <a:rPr lang="es-ES" smtClean="0"/>
              <a:pPr>
                <a:defRPr/>
              </a:pPr>
              <a:t>9</a:t>
            </a:fld>
            <a:endParaRPr lang="es-E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l'Office">
  <a:themeElements>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l'Office">
      <a:majorFont>
        <a:latin typeface="Calibri"/>
        <a:ea typeface=""/>
        <a:cs typeface="Arial Unicode MS"/>
      </a:majorFont>
      <a:minorFont>
        <a:latin typeface="Calibri"/>
        <a:ea typeface=""/>
        <a:cs typeface="Arial Unicode MS"/>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Arial Unicode MS" charset="0"/>
          </a:defRPr>
        </a:defPPr>
      </a:lstStyle>
    </a:lnDef>
  </a:objectDefaults>
  <a:extraClrSchemeLst>
    <a:extraClrScheme>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l'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l'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l'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l'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l'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l'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l'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3679</Words>
  <Application>Microsoft Office PowerPoint</Application>
  <PresentationFormat>Presentació en pantalla (4:3)</PresentationFormat>
  <Paragraphs>576</Paragraphs>
  <Slides>49</Slides>
  <Notes>42</Notes>
  <HiddenSlides>0</HiddenSlides>
  <MMClips>0</MMClips>
  <ScaleCrop>false</ScaleCrop>
  <HeadingPairs>
    <vt:vector size="4" baseType="variant">
      <vt:variant>
        <vt:lpstr>Tema</vt:lpstr>
      </vt:variant>
      <vt:variant>
        <vt:i4>1</vt:i4>
      </vt:variant>
      <vt:variant>
        <vt:lpstr>Títols de les diapositives</vt:lpstr>
      </vt:variant>
      <vt:variant>
        <vt:i4>49</vt:i4>
      </vt:variant>
    </vt:vector>
  </HeadingPairs>
  <TitlesOfParts>
    <vt:vector size="50" baseType="lpstr">
      <vt:lpstr>Tema de l'Office</vt:lpstr>
      <vt:lpstr>Diapositiva 1</vt:lpstr>
      <vt:lpstr>Outline</vt:lpstr>
      <vt:lpstr>Outline</vt:lpstr>
      <vt:lpstr>Motivation: ICALL’s irony</vt:lpstr>
      <vt:lpstr>Motivation: FLTL requirements</vt:lpstr>
      <vt:lpstr>Motivation: involve FLTL practitioners</vt:lpstr>
      <vt:lpstr>Diapositiva 7</vt:lpstr>
      <vt:lpstr>Outline</vt:lpstr>
      <vt:lpstr>Context: AutoLearn project</vt:lpstr>
      <vt:lpstr>AutoTutor: ICALL for Moodle</vt:lpstr>
      <vt:lpstr>AutoTutor: architecture and process</vt:lpstr>
      <vt:lpstr>AutoTutor: functionalities (I)</vt:lpstr>
      <vt:lpstr>AutoTutor: functionalities (II)</vt:lpstr>
      <vt:lpstr>AutoTutor: functionalities (III)</vt:lpstr>
      <vt:lpstr>AutoTutor: doing activities</vt:lpstr>
      <vt:lpstr>AutoTutor: immediate feedback</vt:lpstr>
      <vt:lpstr>Diapositiva 17</vt:lpstr>
      <vt:lpstr>ATACK: answer specification (I)</vt:lpstr>
      <vt:lpstr>ATACK: answer specification (II)</vt:lpstr>
      <vt:lpstr>ATACK: answer specification (III)</vt:lpstr>
      <vt:lpstr>ATACK: answer specification (IV)</vt:lpstr>
      <vt:lpstr>Diapositiva 22</vt:lpstr>
      <vt:lpstr>ATACK’s underlying NLP strategy</vt:lpstr>
      <vt:lpstr>ATACK: underlying NLP formalism (I)</vt:lpstr>
      <vt:lpstr>ATACK: underlying NLP formalism(II)</vt:lpstr>
      <vt:lpstr>ATACK: “info” chunker</vt:lpstr>
      <vt:lpstr>ATACK: “global” well-formedness</vt:lpstr>
      <vt:lpstr>Outline</vt:lpstr>
      <vt:lpstr>Diapositiva 29</vt:lpstr>
      <vt:lpstr>Diapositiva 30</vt:lpstr>
      <vt:lpstr>AutoLearn: training ICALL developers</vt:lpstr>
      <vt:lpstr>Learnt from cooperation with teachers</vt:lpstr>
      <vt:lpstr>Diapositiva 33</vt:lpstr>
      <vt:lpstr>Diapositiva 34</vt:lpstr>
      <vt:lpstr>Diapositiva 35</vt:lpstr>
      <vt:lpstr>Diapositiva 36</vt:lpstr>
      <vt:lpstr>Diapositiva 37</vt:lpstr>
      <vt:lpstr>Diapositiva 38</vt:lpstr>
      <vt:lpstr>Misbehaviour in formal aspects</vt:lpstr>
      <vt:lpstr>Artificial separation</vt:lpstr>
      <vt:lpstr>Poor specifications</vt:lpstr>
      <vt:lpstr>Outline</vt:lpstr>
      <vt:lpstr>Conclusions: improve coverage</vt:lpstr>
      <vt:lpstr>Conclusions: improve accuracy</vt:lpstr>
      <vt:lpstr>Conclusions: general message</vt:lpstr>
      <vt:lpstr>Diapositiva 46</vt:lpstr>
      <vt:lpstr>References</vt:lpstr>
      <vt:lpstr>References II</vt:lpstr>
      <vt:lpstr>References III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piece of cake for teachers</dc:title>
  <dc:creator>Martí Quixal</dc:creator>
  <cp:lastModifiedBy>marti.quixal</cp:lastModifiedBy>
  <cp:revision>295</cp:revision>
  <cp:lastPrinted>1601-01-01T00:00:00Z</cp:lastPrinted>
  <dcterms:created xsi:type="dcterms:W3CDTF">1601-01-01T00:00:00Z</dcterms:created>
  <dcterms:modified xsi:type="dcterms:W3CDTF">2010-11-16T18:31:47Z</dcterms:modified>
</cp:coreProperties>
</file>