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s/slide54.xml" ContentType="application/vnd.openxmlformats-officedocument.presentationml.slide+xml"/>
  <Override PartName="/ppt/slideLayouts/slideLayout6.xml" ContentType="application/vnd.openxmlformats-officedocument.presentationml.slideLayout+xml"/>
  <Override PartName="/ppt/notesSlides/notesSlide38.xml" ContentType="application/vnd.openxmlformats-officedocument.presentationml.notesSlide+xml"/>
  <Override PartName="/ppt/notesSlides/notesSlide49.xml" ContentType="application/vnd.openxmlformats-officedocument.presentationml.notesSlide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27.xml" ContentType="application/vnd.openxmlformats-officedocument.presentationml.notesSlide+xml"/>
  <Override PartName="/ppt/notesSlides/notesSlide45.xml" ContentType="application/vnd.openxmlformats-officedocument.presentationml.notesSlide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34.xml" ContentType="application/vnd.openxmlformats-officedocument.presentationml.notesSlide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notesSlides/notesSlide23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52.xml" ContentType="application/vnd.openxmlformats-officedocument.presentationml.notesSlide+xml"/>
  <Override PartName="/docProps/custom.xml" ContentType="application/vnd.openxmlformats-officedocument.custom-properties+xml"/>
  <Override PartName="/ppt/notesSlides/notesSlide12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8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55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53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51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notesSlides/notesSlide29.xml" ContentType="application/vnd.openxmlformats-officedocument.presentationml.notesSlide+xml"/>
  <Override PartName="/ppt/notesSlides/notesSlide47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s/slide52.xml" ContentType="application/vnd.openxmlformats-officedocument.presentationml.slide+xml"/>
  <Override PartName="/ppt/notesSlides/notesSlide18.xml" ContentType="application/vnd.openxmlformats-officedocument.presentationml.notesSlide+xml"/>
  <Override PartName="/ppt/notesSlides/notesSlide36.xml" ContentType="application/vnd.openxmlformats-officedocument.presentationml.notesSlide+xml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notesSlides/notesSlide25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54.xml" ContentType="application/vnd.openxmlformats-officedocument.presentationml.notesSlide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10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57"/>
  </p:notesMasterIdLst>
  <p:sldIdLst>
    <p:sldId id="256" r:id="rId2"/>
    <p:sldId id="257" r:id="rId3"/>
    <p:sldId id="259" r:id="rId4"/>
    <p:sldId id="293" r:id="rId5"/>
    <p:sldId id="292" r:id="rId6"/>
    <p:sldId id="294" r:id="rId7"/>
    <p:sldId id="291" r:id="rId8"/>
    <p:sldId id="260" r:id="rId9"/>
    <p:sldId id="261" r:id="rId10"/>
    <p:sldId id="265" r:id="rId11"/>
    <p:sldId id="266" r:id="rId12"/>
    <p:sldId id="307" r:id="rId13"/>
    <p:sldId id="308" r:id="rId14"/>
    <p:sldId id="310" r:id="rId15"/>
    <p:sldId id="311" r:id="rId16"/>
    <p:sldId id="267" r:id="rId17"/>
    <p:sldId id="321" r:id="rId18"/>
    <p:sldId id="322" r:id="rId19"/>
    <p:sldId id="323" r:id="rId20"/>
    <p:sldId id="324" r:id="rId21"/>
    <p:sldId id="269" r:id="rId22"/>
    <p:sldId id="270" r:id="rId23"/>
    <p:sldId id="271" r:id="rId24"/>
    <p:sldId id="295" r:id="rId25"/>
    <p:sldId id="296" r:id="rId26"/>
    <p:sldId id="297" r:id="rId27"/>
    <p:sldId id="298" r:id="rId28"/>
    <p:sldId id="302" r:id="rId29"/>
    <p:sldId id="303" r:id="rId30"/>
    <p:sldId id="304" r:id="rId31"/>
    <p:sldId id="305" r:id="rId32"/>
    <p:sldId id="313" r:id="rId33"/>
    <p:sldId id="314" r:id="rId34"/>
    <p:sldId id="312" r:id="rId35"/>
    <p:sldId id="316" r:id="rId36"/>
    <p:sldId id="317" r:id="rId37"/>
    <p:sldId id="318" r:id="rId38"/>
    <p:sldId id="319" r:id="rId39"/>
    <p:sldId id="273" r:id="rId40"/>
    <p:sldId id="274" r:id="rId41"/>
    <p:sldId id="275" r:id="rId42"/>
    <p:sldId id="299" r:id="rId43"/>
    <p:sldId id="315" r:id="rId44"/>
    <p:sldId id="276" r:id="rId45"/>
    <p:sldId id="277" r:id="rId46"/>
    <p:sldId id="278" r:id="rId47"/>
    <p:sldId id="279" r:id="rId48"/>
    <p:sldId id="280" r:id="rId49"/>
    <p:sldId id="281" r:id="rId50"/>
    <p:sldId id="282" r:id="rId51"/>
    <p:sldId id="283" r:id="rId52"/>
    <p:sldId id="284" r:id="rId53"/>
    <p:sldId id="285" r:id="rId54"/>
    <p:sldId id="286" r:id="rId55"/>
    <p:sldId id="287" r:id="rId56"/>
  </p:sldIdLst>
  <p:sldSz cx="10080625" cy="7559675"/>
  <p:notesSz cx="7772400" cy="10058400"/>
  <p:defaultTextStyle>
    <a:defPPr>
      <a:defRPr lang="en-GB"/>
    </a:defPPr>
    <a:lvl1pPr algn="l" defTabSz="457200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kern="1200">
        <a:solidFill>
          <a:schemeClr val="bg1"/>
        </a:solidFill>
        <a:latin typeface="Arial" charset="0"/>
        <a:ea typeface="DejaVu Sans" pitchFamily="34" charset="2"/>
        <a:cs typeface="DejaVu Sans" pitchFamily="34" charset="2"/>
      </a:defRPr>
    </a:lvl1pPr>
    <a:lvl2pPr marL="742950" indent="-285750" algn="l" defTabSz="457200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kern="1200">
        <a:solidFill>
          <a:schemeClr val="bg1"/>
        </a:solidFill>
        <a:latin typeface="Arial" charset="0"/>
        <a:ea typeface="DejaVu Sans" pitchFamily="34" charset="2"/>
        <a:cs typeface="DejaVu Sans" pitchFamily="34" charset="2"/>
      </a:defRPr>
    </a:lvl2pPr>
    <a:lvl3pPr marL="1143000" indent="-228600" algn="l" defTabSz="457200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kern="1200">
        <a:solidFill>
          <a:schemeClr val="bg1"/>
        </a:solidFill>
        <a:latin typeface="Arial" charset="0"/>
        <a:ea typeface="DejaVu Sans" pitchFamily="34" charset="2"/>
        <a:cs typeface="DejaVu Sans" pitchFamily="34" charset="2"/>
      </a:defRPr>
    </a:lvl3pPr>
    <a:lvl4pPr marL="1600200" indent="-228600" algn="l" defTabSz="457200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kern="1200">
        <a:solidFill>
          <a:schemeClr val="bg1"/>
        </a:solidFill>
        <a:latin typeface="Arial" charset="0"/>
        <a:ea typeface="DejaVu Sans" pitchFamily="34" charset="2"/>
        <a:cs typeface="DejaVu Sans" pitchFamily="34" charset="2"/>
      </a:defRPr>
    </a:lvl4pPr>
    <a:lvl5pPr marL="2057400" indent="-228600" algn="l" defTabSz="457200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kern="1200">
        <a:solidFill>
          <a:schemeClr val="bg1"/>
        </a:solidFill>
        <a:latin typeface="Arial" charset="0"/>
        <a:ea typeface="DejaVu Sans" pitchFamily="34" charset="2"/>
        <a:cs typeface="DejaVu Sans" pitchFamily="34" charset="2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Arial" charset="0"/>
        <a:ea typeface="DejaVu Sans" pitchFamily="34" charset="2"/>
        <a:cs typeface="DejaVu Sans" pitchFamily="34" charset="2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Arial" charset="0"/>
        <a:ea typeface="DejaVu Sans" pitchFamily="34" charset="2"/>
        <a:cs typeface="DejaVu Sans" pitchFamily="34" charset="2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Arial" charset="0"/>
        <a:ea typeface="DejaVu Sans" pitchFamily="34" charset="2"/>
        <a:cs typeface="DejaVu Sans" pitchFamily="34" charset="2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Arial" charset="0"/>
        <a:ea typeface="DejaVu Sans" pitchFamily="34" charset="2"/>
        <a:cs typeface="DejaVu Sans" pitchFamily="34" charset="2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0A1B5D5-9B99-4C35-A422-299274C87663}" styleName="Style moyen 1 - Accentuation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073A0DAA-6AF3-43AB-8588-CEC1D06C72B9}" styleName="Style moye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1FECB4D8-DB02-4DC6-A0A2-4F2EBAE1DC90}" styleName="Style moyen 1 - Accentuation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1E171933-4619-4E11-9A3F-F7608DF75F80}" styleName="Style moyen 1 - Accentuation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5FD0F851-EC5A-4D38-B0AD-8093EC10F338}" styleName="Style léger 1 - Accentuation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5940675A-B579-460E-94D1-54222C63F5DA}" styleName="Aucun style, grille du tablea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948" y="-9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notesMaster" Target="notesMasters/notesMaster1.xml"/><Relationship Id="rId61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7772400" cy="100584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36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buFont typeface="Times New Roman" pitchFamily="16" charset="0"/>
              <a:buNone/>
              <a:defRPr/>
            </a:pPr>
            <a:endParaRPr lang="fr-FR">
              <a:ea typeface="+mn-ea"/>
              <a:cs typeface="DejaVu Sans" charset="0"/>
            </a:endParaRPr>
          </a:p>
        </p:txBody>
      </p:sp>
      <p:sp>
        <p:nvSpPr>
          <p:cNvPr id="2050" name="AutoShape 2"/>
          <p:cNvSpPr>
            <a:spLocks noChangeArrowheads="1"/>
          </p:cNvSpPr>
          <p:nvPr/>
        </p:nvSpPr>
        <p:spPr bwMode="auto">
          <a:xfrm>
            <a:off x="0" y="0"/>
            <a:ext cx="7772400" cy="100584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buFont typeface="Times New Roman" pitchFamily="16" charset="0"/>
              <a:buNone/>
              <a:defRPr/>
            </a:pPr>
            <a:endParaRPr lang="fr-FR">
              <a:ea typeface="+mn-ea"/>
              <a:cs typeface="DejaVu Sans" charset="0"/>
            </a:endParaRPr>
          </a:p>
        </p:txBody>
      </p:sp>
      <p:sp>
        <p:nvSpPr>
          <p:cNvPr id="2051" name="AutoShape 3"/>
          <p:cNvSpPr>
            <a:spLocks noChangeArrowheads="1"/>
          </p:cNvSpPr>
          <p:nvPr/>
        </p:nvSpPr>
        <p:spPr bwMode="auto">
          <a:xfrm>
            <a:off x="0" y="0"/>
            <a:ext cx="7772400" cy="100584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buFont typeface="Times New Roman" pitchFamily="16" charset="0"/>
              <a:buNone/>
              <a:defRPr/>
            </a:pPr>
            <a:endParaRPr lang="fr-FR">
              <a:ea typeface="+mn-ea"/>
              <a:cs typeface="DejaVu Sans" charset="0"/>
            </a:endParaRPr>
          </a:p>
        </p:txBody>
      </p:sp>
      <p:sp>
        <p:nvSpPr>
          <p:cNvPr id="2052" name="AutoShape 4"/>
          <p:cNvSpPr>
            <a:spLocks noChangeArrowheads="1"/>
          </p:cNvSpPr>
          <p:nvPr/>
        </p:nvSpPr>
        <p:spPr bwMode="auto">
          <a:xfrm>
            <a:off x="0" y="0"/>
            <a:ext cx="7772400" cy="100584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buFont typeface="Times New Roman" pitchFamily="16" charset="0"/>
              <a:buNone/>
              <a:defRPr/>
            </a:pPr>
            <a:endParaRPr lang="fr-FR">
              <a:ea typeface="+mn-ea"/>
              <a:cs typeface="DejaVu Sans" charset="0"/>
            </a:endParaRPr>
          </a:p>
        </p:txBody>
      </p:sp>
      <p:sp>
        <p:nvSpPr>
          <p:cNvPr id="2053" name="AutoShape 5"/>
          <p:cNvSpPr>
            <a:spLocks noChangeArrowheads="1"/>
          </p:cNvSpPr>
          <p:nvPr/>
        </p:nvSpPr>
        <p:spPr bwMode="auto">
          <a:xfrm>
            <a:off x="0" y="0"/>
            <a:ext cx="7772400" cy="100584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buFont typeface="Times New Roman" pitchFamily="16" charset="0"/>
              <a:buNone/>
              <a:defRPr/>
            </a:pPr>
            <a:endParaRPr lang="fr-FR">
              <a:ea typeface="+mn-ea"/>
              <a:cs typeface="DejaVu Sans" charset="0"/>
            </a:endParaRPr>
          </a:p>
        </p:txBody>
      </p:sp>
      <p:sp>
        <p:nvSpPr>
          <p:cNvPr id="2054" name="AutoShape 6"/>
          <p:cNvSpPr>
            <a:spLocks noChangeArrowheads="1"/>
          </p:cNvSpPr>
          <p:nvPr/>
        </p:nvSpPr>
        <p:spPr bwMode="auto">
          <a:xfrm>
            <a:off x="0" y="0"/>
            <a:ext cx="7772400" cy="100584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buFont typeface="Times New Roman" pitchFamily="16" charset="0"/>
              <a:buNone/>
              <a:defRPr/>
            </a:pPr>
            <a:endParaRPr lang="fr-FR">
              <a:ea typeface="+mn-ea"/>
              <a:cs typeface="DejaVu Sans" charset="0"/>
            </a:endParaRPr>
          </a:p>
        </p:txBody>
      </p:sp>
      <p:sp>
        <p:nvSpPr>
          <p:cNvPr id="55304" name="Rectangle 7"/>
          <p:cNvSpPr>
            <a:spLocks noGrp="1" noChangeArrowheads="1"/>
          </p:cNvSpPr>
          <p:nvPr>
            <p:ph type="sldImg"/>
          </p:nvPr>
        </p:nvSpPr>
        <p:spPr bwMode="auto">
          <a:xfrm>
            <a:off x="1371600" y="763588"/>
            <a:ext cx="5018088" cy="376078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sp>
      <p:sp>
        <p:nvSpPr>
          <p:cNvPr id="2056" name="Rectangle 8"/>
          <p:cNvSpPr>
            <a:spLocks noGrp="1" noChangeArrowheads="1"/>
          </p:cNvSpPr>
          <p:nvPr>
            <p:ph type="body"/>
          </p:nvPr>
        </p:nvSpPr>
        <p:spPr bwMode="auto">
          <a:xfrm>
            <a:off x="777875" y="4776788"/>
            <a:ext cx="6207125" cy="45148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fr-FR" noProof="0" smtClean="0"/>
          </a:p>
        </p:txBody>
      </p:sp>
      <p:sp>
        <p:nvSpPr>
          <p:cNvPr id="2057" name="Text Box 9"/>
          <p:cNvSpPr txBox="1">
            <a:spLocks noChangeArrowheads="1"/>
          </p:cNvSpPr>
          <p:nvPr/>
        </p:nvSpPr>
        <p:spPr bwMode="auto">
          <a:xfrm>
            <a:off x="0" y="0"/>
            <a:ext cx="3371850" cy="5016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buFont typeface="Times New Roman" pitchFamily="16" charset="0"/>
              <a:buNone/>
              <a:defRPr/>
            </a:pPr>
            <a:endParaRPr lang="fr-FR">
              <a:ea typeface="+mn-ea"/>
              <a:cs typeface="DejaVu Sans" charset="0"/>
            </a:endParaRPr>
          </a:p>
        </p:txBody>
      </p:sp>
      <p:sp>
        <p:nvSpPr>
          <p:cNvPr id="2058" name="Text Box 10"/>
          <p:cNvSpPr txBox="1">
            <a:spLocks noChangeArrowheads="1"/>
          </p:cNvSpPr>
          <p:nvPr/>
        </p:nvSpPr>
        <p:spPr bwMode="auto">
          <a:xfrm>
            <a:off x="4398963" y="0"/>
            <a:ext cx="3371850" cy="5016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buFont typeface="Times New Roman" pitchFamily="16" charset="0"/>
              <a:buNone/>
              <a:defRPr/>
            </a:pPr>
            <a:endParaRPr lang="fr-FR">
              <a:ea typeface="+mn-ea"/>
              <a:cs typeface="DejaVu Sans" charset="0"/>
            </a:endParaRPr>
          </a:p>
        </p:txBody>
      </p:sp>
      <p:sp>
        <p:nvSpPr>
          <p:cNvPr id="2059" name="Text Box 11"/>
          <p:cNvSpPr txBox="1">
            <a:spLocks noChangeArrowheads="1"/>
          </p:cNvSpPr>
          <p:nvPr/>
        </p:nvSpPr>
        <p:spPr bwMode="auto">
          <a:xfrm>
            <a:off x="0" y="9555163"/>
            <a:ext cx="3371850" cy="5016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buFont typeface="Times New Roman" pitchFamily="16" charset="0"/>
              <a:buNone/>
              <a:defRPr/>
            </a:pPr>
            <a:endParaRPr lang="fr-FR">
              <a:ea typeface="+mn-ea"/>
              <a:cs typeface="DejaVu Sans" charset="0"/>
            </a:endParaRPr>
          </a:p>
        </p:txBody>
      </p:sp>
      <p:sp>
        <p:nvSpPr>
          <p:cNvPr id="2060" name="Rectangle 12"/>
          <p:cNvSpPr>
            <a:spLocks noGrp="1" noChangeArrowheads="1"/>
          </p:cNvSpPr>
          <p:nvPr>
            <p:ph type="sldNum"/>
          </p:nvPr>
        </p:nvSpPr>
        <p:spPr bwMode="auto">
          <a:xfrm>
            <a:off x="4398963" y="9555163"/>
            <a:ext cx="3362325" cy="492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ea typeface="+mn-ea"/>
                <a:cs typeface="DejaVu Sans" charset="0"/>
              </a:defRPr>
            </a:lvl1pPr>
          </a:lstStyle>
          <a:p>
            <a:pPr>
              <a:defRPr/>
            </a:pPr>
            <a:fld id="{01D5D890-E1BA-4F40-82F2-7F424ABA9850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12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CFBD67F9-311A-4EE5-9E84-C414AD353E9B}" type="slidenum">
              <a:rPr lang="en-US" smtClean="0">
                <a:latin typeface="Times New Roman" pitchFamily="18" charset="0"/>
                <a:ea typeface="DejaVu Sans" pitchFamily="34" charset="2"/>
                <a:cs typeface="DejaVu Sans" pitchFamily="34" charset="2"/>
              </a:rPr>
              <a:pPr/>
              <a:t>1</a:t>
            </a:fld>
            <a:endParaRPr lang="en-US" smtClean="0">
              <a:latin typeface="Times New Roman" pitchFamily="18" charset="0"/>
              <a:ea typeface="DejaVu Sans" pitchFamily="34" charset="2"/>
              <a:cs typeface="DejaVu Sans" pitchFamily="34" charset="2"/>
            </a:endParaRPr>
          </a:p>
        </p:txBody>
      </p:sp>
      <p:sp>
        <p:nvSpPr>
          <p:cNvPr id="56323" name="Text Box 1"/>
          <p:cNvSpPr txBox="1">
            <a:spLocks noChangeArrowheads="1"/>
          </p:cNvSpPr>
          <p:nvPr/>
        </p:nvSpPr>
        <p:spPr bwMode="auto">
          <a:xfrm>
            <a:off x="4398963" y="9555163"/>
            <a:ext cx="3370262" cy="50006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b"/>
          <a:lstStyle/>
          <a:p>
            <a:pPr algn="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fld id="{82EEBBF8-0E18-4B18-A6F5-0DFF526F7732}" type="slidenum">
              <a:rPr lang="en-US" sz="1400">
                <a:solidFill>
                  <a:srgbClr val="000000"/>
                </a:solidFill>
                <a:latin typeface="Times New Roman" pitchFamily="18" charset="0"/>
              </a:rPr>
              <a:pPr algn="r"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t>1</a:t>
            </a:fld>
            <a:endParaRPr lang="en-US" sz="1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56324" name="Text Box 2"/>
          <p:cNvSpPr txBox="1">
            <a:spLocks noChangeArrowheads="1"/>
          </p:cNvSpPr>
          <p:nvPr/>
        </p:nvSpPr>
        <p:spPr bwMode="auto">
          <a:xfrm>
            <a:off x="4398963" y="9555163"/>
            <a:ext cx="3371850" cy="5016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b"/>
          <a:lstStyle/>
          <a:p>
            <a:pPr algn="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fld id="{2E074EA1-FFA1-4D41-B98D-D55519168092}" type="slidenum">
              <a:rPr lang="en-US" sz="1400">
                <a:solidFill>
                  <a:srgbClr val="000000"/>
                </a:solidFill>
                <a:latin typeface="Times New Roman" pitchFamily="18" charset="0"/>
              </a:rPr>
              <a:pPr algn="r"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t>1</a:t>
            </a:fld>
            <a:endParaRPr lang="en-US" sz="1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56325" name="Rectangle 3"/>
          <p:cNvSpPr>
            <a:spLocks noChangeArrowheads="1" noTextEdit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56326" name="Rectangle 4"/>
          <p:cNvSpPr>
            <a:spLocks noChangeArrowheads="1"/>
          </p:cNvSpPr>
          <p:nvPr>
            <p:ph type="body" idx="1"/>
          </p:nvPr>
        </p:nvSpPr>
        <p:spPr>
          <a:xfrm>
            <a:off x="777875" y="4776788"/>
            <a:ext cx="6208713" cy="4518025"/>
          </a:xfrm>
          <a:noFill/>
          <a:ln/>
        </p:spPr>
        <p:txBody>
          <a:bodyPr wrap="none" anchor="ctr"/>
          <a:lstStyle/>
          <a:p>
            <a:endParaRPr lang="fr-FR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12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2D8B0D33-BF88-42B3-9217-5E00BB7E75E9}" type="slidenum">
              <a:rPr lang="en-US" smtClean="0">
                <a:latin typeface="Times New Roman" pitchFamily="18" charset="0"/>
                <a:ea typeface="DejaVu Sans" pitchFamily="34" charset="2"/>
                <a:cs typeface="DejaVu Sans" pitchFamily="34" charset="2"/>
              </a:rPr>
              <a:pPr/>
              <a:t>10</a:t>
            </a:fld>
            <a:endParaRPr lang="en-US" smtClean="0">
              <a:latin typeface="Times New Roman" pitchFamily="18" charset="0"/>
              <a:ea typeface="DejaVu Sans" pitchFamily="34" charset="2"/>
              <a:cs typeface="DejaVu Sans" pitchFamily="34" charset="2"/>
            </a:endParaRPr>
          </a:p>
        </p:txBody>
      </p:sp>
      <p:sp>
        <p:nvSpPr>
          <p:cNvPr id="65539" name="Text Box 1"/>
          <p:cNvSpPr txBox="1">
            <a:spLocks noChangeArrowheads="1"/>
          </p:cNvSpPr>
          <p:nvPr/>
        </p:nvSpPr>
        <p:spPr bwMode="auto">
          <a:xfrm>
            <a:off x="4398963" y="9555163"/>
            <a:ext cx="3370262" cy="50006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b"/>
          <a:lstStyle/>
          <a:p>
            <a:pPr algn="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fld id="{895E9DD7-4ACE-4156-89F3-A37CAE46230F}" type="slidenum">
              <a:rPr lang="en-US" sz="1400">
                <a:solidFill>
                  <a:srgbClr val="000000"/>
                </a:solidFill>
                <a:latin typeface="Times New Roman" pitchFamily="18" charset="0"/>
              </a:rPr>
              <a:pPr algn="r"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t>10</a:t>
            </a:fld>
            <a:endParaRPr lang="en-US" sz="1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65540" name="Text Box 2"/>
          <p:cNvSpPr txBox="1">
            <a:spLocks noChangeArrowheads="1"/>
          </p:cNvSpPr>
          <p:nvPr/>
        </p:nvSpPr>
        <p:spPr bwMode="auto">
          <a:xfrm>
            <a:off x="4398963" y="9555163"/>
            <a:ext cx="3371850" cy="5016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b"/>
          <a:lstStyle/>
          <a:p>
            <a:pPr algn="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fld id="{DB59C5DD-6DD5-4E70-A70A-AF90520E2937}" type="slidenum">
              <a:rPr lang="en-US" sz="1400">
                <a:solidFill>
                  <a:srgbClr val="000000"/>
                </a:solidFill>
                <a:latin typeface="Times New Roman" pitchFamily="18" charset="0"/>
              </a:rPr>
              <a:pPr algn="r"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t>10</a:t>
            </a:fld>
            <a:endParaRPr lang="en-US" sz="1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65541" name="Rectangle 3"/>
          <p:cNvSpPr>
            <a:spLocks noChangeArrowheads="1" noTextEdit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65542" name="Rectangle 4"/>
          <p:cNvSpPr>
            <a:spLocks noChangeArrowheads="1"/>
          </p:cNvSpPr>
          <p:nvPr>
            <p:ph type="body" idx="1"/>
          </p:nvPr>
        </p:nvSpPr>
        <p:spPr>
          <a:xfrm>
            <a:off x="777875" y="4776788"/>
            <a:ext cx="6208713" cy="4518025"/>
          </a:xfrm>
          <a:noFill/>
          <a:ln/>
        </p:spPr>
        <p:txBody>
          <a:bodyPr wrap="none" anchor="ctr"/>
          <a:lstStyle/>
          <a:p>
            <a:endParaRPr lang="fr-FR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12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8B07C00F-B731-47E4-B432-D272D52C60C8}" type="slidenum">
              <a:rPr lang="en-US" smtClean="0">
                <a:latin typeface="Times New Roman" pitchFamily="18" charset="0"/>
                <a:ea typeface="DejaVu Sans" pitchFamily="34" charset="2"/>
                <a:cs typeface="DejaVu Sans" pitchFamily="34" charset="2"/>
              </a:rPr>
              <a:pPr/>
              <a:t>11</a:t>
            </a:fld>
            <a:endParaRPr lang="en-US" smtClean="0">
              <a:latin typeface="Times New Roman" pitchFamily="18" charset="0"/>
              <a:ea typeface="DejaVu Sans" pitchFamily="34" charset="2"/>
              <a:cs typeface="DejaVu Sans" pitchFamily="34" charset="2"/>
            </a:endParaRPr>
          </a:p>
        </p:txBody>
      </p:sp>
      <p:sp>
        <p:nvSpPr>
          <p:cNvPr id="66563" name="Text Box 1"/>
          <p:cNvSpPr txBox="1">
            <a:spLocks noChangeArrowheads="1"/>
          </p:cNvSpPr>
          <p:nvPr/>
        </p:nvSpPr>
        <p:spPr bwMode="auto">
          <a:xfrm>
            <a:off x="4398963" y="9555163"/>
            <a:ext cx="3370262" cy="50006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b"/>
          <a:lstStyle/>
          <a:p>
            <a:pPr algn="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fld id="{4A3785E5-E371-4402-A956-7A4212BE94B2}" type="slidenum">
              <a:rPr lang="en-US" sz="1400">
                <a:solidFill>
                  <a:srgbClr val="000000"/>
                </a:solidFill>
                <a:latin typeface="Times New Roman" pitchFamily="18" charset="0"/>
              </a:rPr>
              <a:pPr algn="r"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t>11</a:t>
            </a:fld>
            <a:endParaRPr lang="en-US" sz="1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66564" name="Text Box 2"/>
          <p:cNvSpPr txBox="1">
            <a:spLocks noChangeArrowheads="1"/>
          </p:cNvSpPr>
          <p:nvPr/>
        </p:nvSpPr>
        <p:spPr bwMode="auto">
          <a:xfrm>
            <a:off x="4398963" y="9555163"/>
            <a:ext cx="3371850" cy="5016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b"/>
          <a:lstStyle/>
          <a:p>
            <a:pPr algn="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fld id="{D34A2AC7-3915-42BC-94DC-DE6F5D36367D}" type="slidenum">
              <a:rPr lang="en-US" sz="1400">
                <a:solidFill>
                  <a:srgbClr val="000000"/>
                </a:solidFill>
                <a:latin typeface="Times New Roman" pitchFamily="18" charset="0"/>
              </a:rPr>
              <a:pPr algn="r"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t>11</a:t>
            </a:fld>
            <a:endParaRPr lang="en-US" sz="1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66565" name="Rectangle 3"/>
          <p:cNvSpPr>
            <a:spLocks noChangeArrowheads="1" noTextEdit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66566" name="Rectangle 4"/>
          <p:cNvSpPr>
            <a:spLocks noChangeArrowheads="1"/>
          </p:cNvSpPr>
          <p:nvPr>
            <p:ph type="body" idx="1"/>
          </p:nvPr>
        </p:nvSpPr>
        <p:spPr>
          <a:xfrm>
            <a:off x="777875" y="4776788"/>
            <a:ext cx="6208713" cy="4518025"/>
          </a:xfrm>
          <a:noFill/>
          <a:ln/>
        </p:spPr>
        <p:txBody>
          <a:bodyPr wrap="none" anchor="ctr"/>
          <a:lstStyle/>
          <a:p>
            <a:endParaRPr lang="fr-FR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12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E8D5ACE1-68EE-4975-85AA-4FECEB87002D}" type="slidenum">
              <a:rPr lang="en-US" smtClean="0">
                <a:latin typeface="Times New Roman" pitchFamily="18" charset="0"/>
                <a:ea typeface="DejaVu Sans" pitchFamily="34" charset="2"/>
                <a:cs typeface="DejaVu Sans" pitchFamily="34" charset="2"/>
              </a:rPr>
              <a:pPr/>
              <a:t>12</a:t>
            </a:fld>
            <a:endParaRPr lang="en-US" smtClean="0">
              <a:latin typeface="Times New Roman" pitchFamily="18" charset="0"/>
              <a:ea typeface="DejaVu Sans" pitchFamily="34" charset="2"/>
              <a:cs typeface="DejaVu Sans" pitchFamily="34" charset="2"/>
            </a:endParaRPr>
          </a:p>
        </p:txBody>
      </p:sp>
      <p:sp>
        <p:nvSpPr>
          <p:cNvPr id="67587" name="Text Box 1"/>
          <p:cNvSpPr txBox="1">
            <a:spLocks noChangeArrowheads="1"/>
          </p:cNvSpPr>
          <p:nvPr/>
        </p:nvSpPr>
        <p:spPr bwMode="auto">
          <a:xfrm>
            <a:off x="4398963" y="9555163"/>
            <a:ext cx="3370262" cy="50006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b"/>
          <a:lstStyle/>
          <a:p>
            <a:pPr algn="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fld id="{43B67C6A-A85D-4E76-B6D4-EBD116544901}" type="slidenum">
              <a:rPr lang="en-US" sz="1400">
                <a:solidFill>
                  <a:srgbClr val="000000"/>
                </a:solidFill>
                <a:latin typeface="Times New Roman" pitchFamily="18" charset="0"/>
              </a:rPr>
              <a:pPr algn="r"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t>12</a:t>
            </a:fld>
            <a:endParaRPr lang="en-US" sz="1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67588" name="Text Box 2"/>
          <p:cNvSpPr txBox="1">
            <a:spLocks noChangeArrowheads="1"/>
          </p:cNvSpPr>
          <p:nvPr/>
        </p:nvSpPr>
        <p:spPr bwMode="auto">
          <a:xfrm>
            <a:off x="4398963" y="9555163"/>
            <a:ext cx="3371850" cy="5016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b"/>
          <a:lstStyle/>
          <a:p>
            <a:pPr algn="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fld id="{52789B31-D0F1-4E45-A016-5B55DAD0FA07}" type="slidenum">
              <a:rPr lang="en-US" sz="1400">
                <a:solidFill>
                  <a:srgbClr val="000000"/>
                </a:solidFill>
                <a:latin typeface="Times New Roman" pitchFamily="18" charset="0"/>
              </a:rPr>
              <a:pPr algn="r"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t>12</a:t>
            </a:fld>
            <a:endParaRPr lang="en-US" sz="1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67589" name="Rectangle 3"/>
          <p:cNvSpPr>
            <a:spLocks noChangeArrowheads="1" noTextEdit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67590" name="Rectangle 4"/>
          <p:cNvSpPr>
            <a:spLocks noChangeArrowheads="1"/>
          </p:cNvSpPr>
          <p:nvPr>
            <p:ph type="body" idx="1"/>
          </p:nvPr>
        </p:nvSpPr>
        <p:spPr>
          <a:xfrm>
            <a:off x="777875" y="4776788"/>
            <a:ext cx="6208713" cy="4518025"/>
          </a:xfrm>
          <a:noFill/>
          <a:ln/>
        </p:spPr>
        <p:txBody>
          <a:bodyPr wrap="none" anchor="ctr"/>
          <a:lstStyle/>
          <a:p>
            <a:endParaRPr lang="fr-FR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12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9974235F-1162-40D3-BF07-A699228F0A1D}" type="slidenum">
              <a:rPr lang="en-US" smtClean="0">
                <a:latin typeface="Times New Roman" pitchFamily="18" charset="0"/>
                <a:ea typeface="DejaVu Sans" pitchFamily="34" charset="2"/>
                <a:cs typeface="DejaVu Sans" pitchFamily="34" charset="2"/>
              </a:rPr>
              <a:pPr/>
              <a:t>13</a:t>
            </a:fld>
            <a:endParaRPr lang="en-US" smtClean="0">
              <a:latin typeface="Times New Roman" pitchFamily="18" charset="0"/>
              <a:ea typeface="DejaVu Sans" pitchFamily="34" charset="2"/>
              <a:cs typeface="DejaVu Sans" pitchFamily="34" charset="2"/>
            </a:endParaRPr>
          </a:p>
        </p:txBody>
      </p:sp>
      <p:sp>
        <p:nvSpPr>
          <p:cNvPr id="68611" name="Text Box 1"/>
          <p:cNvSpPr txBox="1">
            <a:spLocks noChangeArrowheads="1"/>
          </p:cNvSpPr>
          <p:nvPr/>
        </p:nvSpPr>
        <p:spPr bwMode="auto">
          <a:xfrm>
            <a:off x="4398963" y="9555163"/>
            <a:ext cx="3370262" cy="50006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b"/>
          <a:lstStyle/>
          <a:p>
            <a:pPr algn="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fld id="{84854C6F-F55C-4B9E-85AB-237D5F89804E}" type="slidenum">
              <a:rPr lang="en-US" sz="1400">
                <a:solidFill>
                  <a:srgbClr val="000000"/>
                </a:solidFill>
                <a:latin typeface="Times New Roman" pitchFamily="18" charset="0"/>
              </a:rPr>
              <a:pPr algn="r"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t>13</a:t>
            </a:fld>
            <a:endParaRPr lang="en-US" sz="1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68612" name="Text Box 2"/>
          <p:cNvSpPr txBox="1">
            <a:spLocks noChangeArrowheads="1"/>
          </p:cNvSpPr>
          <p:nvPr/>
        </p:nvSpPr>
        <p:spPr bwMode="auto">
          <a:xfrm>
            <a:off x="4398963" y="9555163"/>
            <a:ext cx="3371850" cy="5016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b"/>
          <a:lstStyle/>
          <a:p>
            <a:pPr algn="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fld id="{6450FCE5-4433-4895-A73F-13C540D5F328}" type="slidenum">
              <a:rPr lang="en-US" sz="1400">
                <a:solidFill>
                  <a:srgbClr val="000000"/>
                </a:solidFill>
                <a:latin typeface="Times New Roman" pitchFamily="18" charset="0"/>
              </a:rPr>
              <a:pPr algn="r"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t>13</a:t>
            </a:fld>
            <a:endParaRPr lang="en-US" sz="1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68613" name="Rectangle 3"/>
          <p:cNvSpPr>
            <a:spLocks noChangeArrowheads="1" noTextEdit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68614" name="Rectangle 4"/>
          <p:cNvSpPr>
            <a:spLocks noChangeArrowheads="1"/>
          </p:cNvSpPr>
          <p:nvPr>
            <p:ph type="body" idx="1"/>
          </p:nvPr>
        </p:nvSpPr>
        <p:spPr>
          <a:xfrm>
            <a:off x="777875" y="4776788"/>
            <a:ext cx="6208713" cy="4518025"/>
          </a:xfrm>
          <a:noFill/>
          <a:ln/>
        </p:spPr>
        <p:txBody>
          <a:bodyPr wrap="none" anchor="ctr"/>
          <a:lstStyle/>
          <a:p>
            <a:endParaRPr lang="fr-FR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12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94DB9DF7-516C-4B77-9171-4A9983434B17}" type="slidenum">
              <a:rPr lang="en-US" smtClean="0">
                <a:latin typeface="Times New Roman" pitchFamily="18" charset="0"/>
                <a:ea typeface="DejaVu Sans" pitchFamily="34" charset="2"/>
                <a:cs typeface="DejaVu Sans" pitchFamily="34" charset="2"/>
              </a:rPr>
              <a:pPr/>
              <a:t>14</a:t>
            </a:fld>
            <a:endParaRPr lang="en-US" smtClean="0">
              <a:latin typeface="Times New Roman" pitchFamily="18" charset="0"/>
              <a:ea typeface="DejaVu Sans" pitchFamily="34" charset="2"/>
              <a:cs typeface="DejaVu Sans" pitchFamily="34" charset="2"/>
            </a:endParaRPr>
          </a:p>
        </p:txBody>
      </p:sp>
      <p:sp>
        <p:nvSpPr>
          <p:cNvPr id="69635" name="Text Box 1"/>
          <p:cNvSpPr txBox="1">
            <a:spLocks noChangeArrowheads="1"/>
          </p:cNvSpPr>
          <p:nvPr/>
        </p:nvSpPr>
        <p:spPr bwMode="auto">
          <a:xfrm>
            <a:off x="4398963" y="9555163"/>
            <a:ext cx="3370262" cy="50006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b"/>
          <a:lstStyle/>
          <a:p>
            <a:pPr algn="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fld id="{869E61B7-DA0E-4EB1-A99E-088DD28F32F1}" type="slidenum">
              <a:rPr lang="en-US" sz="1400">
                <a:solidFill>
                  <a:srgbClr val="000000"/>
                </a:solidFill>
                <a:latin typeface="Times New Roman" pitchFamily="18" charset="0"/>
              </a:rPr>
              <a:pPr algn="r"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t>14</a:t>
            </a:fld>
            <a:endParaRPr lang="en-US" sz="1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69636" name="Text Box 2"/>
          <p:cNvSpPr txBox="1">
            <a:spLocks noChangeArrowheads="1"/>
          </p:cNvSpPr>
          <p:nvPr/>
        </p:nvSpPr>
        <p:spPr bwMode="auto">
          <a:xfrm>
            <a:off x="4398963" y="9555163"/>
            <a:ext cx="3371850" cy="5016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b"/>
          <a:lstStyle/>
          <a:p>
            <a:pPr algn="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fld id="{20688B81-CDE4-431E-A8BE-FD1F4515F6E5}" type="slidenum">
              <a:rPr lang="en-US" sz="1400">
                <a:solidFill>
                  <a:srgbClr val="000000"/>
                </a:solidFill>
                <a:latin typeface="Times New Roman" pitchFamily="18" charset="0"/>
              </a:rPr>
              <a:pPr algn="r"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t>14</a:t>
            </a:fld>
            <a:endParaRPr lang="en-US" sz="1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69637" name="Rectangle 3"/>
          <p:cNvSpPr>
            <a:spLocks noChangeArrowheads="1" noTextEdit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69638" name="Rectangle 4"/>
          <p:cNvSpPr>
            <a:spLocks noChangeArrowheads="1"/>
          </p:cNvSpPr>
          <p:nvPr>
            <p:ph type="body" idx="1"/>
          </p:nvPr>
        </p:nvSpPr>
        <p:spPr>
          <a:xfrm>
            <a:off x="777875" y="4776788"/>
            <a:ext cx="6208713" cy="4518025"/>
          </a:xfrm>
          <a:noFill/>
          <a:ln/>
        </p:spPr>
        <p:txBody>
          <a:bodyPr wrap="none" anchor="ctr"/>
          <a:lstStyle/>
          <a:p>
            <a:endParaRPr lang="fr-FR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12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54B9045A-0A7F-45EF-B27B-7CE97FBFF296}" type="slidenum">
              <a:rPr lang="en-US" smtClean="0">
                <a:latin typeface="Times New Roman" pitchFamily="18" charset="0"/>
                <a:ea typeface="DejaVu Sans" pitchFamily="34" charset="2"/>
                <a:cs typeface="DejaVu Sans" pitchFamily="34" charset="2"/>
              </a:rPr>
              <a:pPr/>
              <a:t>15</a:t>
            </a:fld>
            <a:endParaRPr lang="en-US" smtClean="0">
              <a:latin typeface="Times New Roman" pitchFamily="18" charset="0"/>
              <a:ea typeface="DejaVu Sans" pitchFamily="34" charset="2"/>
              <a:cs typeface="DejaVu Sans" pitchFamily="34" charset="2"/>
            </a:endParaRPr>
          </a:p>
        </p:txBody>
      </p:sp>
      <p:sp>
        <p:nvSpPr>
          <p:cNvPr id="70659" name="Text Box 1"/>
          <p:cNvSpPr txBox="1">
            <a:spLocks noChangeArrowheads="1"/>
          </p:cNvSpPr>
          <p:nvPr/>
        </p:nvSpPr>
        <p:spPr bwMode="auto">
          <a:xfrm>
            <a:off x="4398963" y="9555163"/>
            <a:ext cx="3370262" cy="50006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b"/>
          <a:lstStyle/>
          <a:p>
            <a:pPr algn="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fld id="{96F9087E-BBAF-47D2-802F-44E7AE4CD770}" type="slidenum">
              <a:rPr lang="en-US" sz="1400">
                <a:solidFill>
                  <a:srgbClr val="000000"/>
                </a:solidFill>
                <a:latin typeface="Times New Roman" pitchFamily="18" charset="0"/>
              </a:rPr>
              <a:pPr algn="r"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t>15</a:t>
            </a:fld>
            <a:endParaRPr lang="en-US" sz="1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70660" name="Text Box 2"/>
          <p:cNvSpPr txBox="1">
            <a:spLocks noChangeArrowheads="1"/>
          </p:cNvSpPr>
          <p:nvPr/>
        </p:nvSpPr>
        <p:spPr bwMode="auto">
          <a:xfrm>
            <a:off x="4398963" y="9555163"/>
            <a:ext cx="3371850" cy="5016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b"/>
          <a:lstStyle/>
          <a:p>
            <a:pPr algn="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fld id="{74E9C6C8-55B1-4582-8202-3921FDDCC618}" type="slidenum">
              <a:rPr lang="en-US" sz="1400">
                <a:solidFill>
                  <a:srgbClr val="000000"/>
                </a:solidFill>
                <a:latin typeface="Times New Roman" pitchFamily="18" charset="0"/>
              </a:rPr>
              <a:pPr algn="r"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t>15</a:t>
            </a:fld>
            <a:endParaRPr lang="en-US" sz="1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70661" name="Rectangle 3"/>
          <p:cNvSpPr>
            <a:spLocks noChangeArrowheads="1" noTextEdit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70662" name="Rectangle 4"/>
          <p:cNvSpPr>
            <a:spLocks noChangeArrowheads="1"/>
          </p:cNvSpPr>
          <p:nvPr>
            <p:ph type="body" idx="1"/>
          </p:nvPr>
        </p:nvSpPr>
        <p:spPr>
          <a:xfrm>
            <a:off x="777875" y="4776788"/>
            <a:ext cx="6208713" cy="4518025"/>
          </a:xfrm>
          <a:noFill/>
          <a:ln/>
        </p:spPr>
        <p:txBody>
          <a:bodyPr wrap="none" anchor="ctr"/>
          <a:lstStyle/>
          <a:p>
            <a:endParaRPr lang="fr-FR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12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8FB77B50-BFDD-4222-BAC6-F28B5D33B7F4}" type="slidenum">
              <a:rPr lang="en-US" smtClean="0">
                <a:latin typeface="Times New Roman" pitchFamily="18" charset="0"/>
                <a:ea typeface="DejaVu Sans" pitchFamily="34" charset="2"/>
                <a:cs typeface="DejaVu Sans" pitchFamily="34" charset="2"/>
              </a:rPr>
              <a:pPr/>
              <a:t>16</a:t>
            </a:fld>
            <a:endParaRPr lang="en-US" smtClean="0">
              <a:latin typeface="Times New Roman" pitchFamily="18" charset="0"/>
              <a:ea typeface="DejaVu Sans" pitchFamily="34" charset="2"/>
              <a:cs typeface="DejaVu Sans" pitchFamily="34" charset="2"/>
            </a:endParaRPr>
          </a:p>
        </p:txBody>
      </p:sp>
      <p:sp>
        <p:nvSpPr>
          <p:cNvPr id="71683" name="Text Box 1"/>
          <p:cNvSpPr txBox="1">
            <a:spLocks noChangeArrowheads="1"/>
          </p:cNvSpPr>
          <p:nvPr/>
        </p:nvSpPr>
        <p:spPr bwMode="auto">
          <a:xfrm>
            <a:off x="4398963" y="9555163"/>
            <a:ext cx="3370262" cy="50006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b"/>
          <a:lstStyle/>
          <a:p>
            <a:pPr algn="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fld id="{99C8714D-2453-4DF8-8721-557EFD3C235E}" type="slidenum">
              <a:rPr lang="en-US" sz="1400">
                <a:solidFill>
                  <a:srgbClr val="000000"/>
                </a:solidFill>
                <a:latin typeface="Times New Roman" pitchFamily="18" charset="0"/>
              </a:rPr>
              <a:pPr algn="r"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t>16</a:t>
            </a:fld>
            <a:endParaRPr lang="en-US" sz="1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71684" name="Text Box 2"/>
          <p:cNvSpPr txBox="1">
            <a:spLocks noChangeArrowheads="1"/>
          </p:cNvSpPr>
          <p:nvPr/>
        </p:nvSpPr>
        <p:spPr bwMode="auto">
          <a:xfrm>
            <a:off x="4398963" y="9555163"/>
            <a:ext cx="3371850" cy="5016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b"/>
          <a:lstStyle/>
          <a:p>
            <a:pPr algn="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fld id="{D128531F-5D8C-473F-A3E9-7CD1656632F0}" type="slidenum">
              <a:rPr lang="en-US" sz="1400">
                <a:solidFill>
                  <a:srgbClr val="000000"/>
                </a:solidFill>
                <a:latin typeface="Times New Roman" pitchFamily="18" charset="0"/>
              </a:rPr>
              <a:pPr algn="r"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t>16</a:t>
            </a:fld>
            <a:endParaRPr lang="en-US" sz="1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71685" name="Rectangle 3"/>
          <p:cNvSpPr>
            <a:spLocks noChangeArrowheads="1" noTextEdit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71686" name="Rectangle 4"/>
          <p:cNvSpPr>
            <a:spLocks noChangeArrowheads="1"/>
          </p:cNvSpPr>
          <p:nvPr>
            <p:ph type="body" idx="1"/>
          </p:nvPr>
        </p:nvSpPr>
        <p:spPr>
          <a:xfrm>
            <a:off x="777875" y="4776788"/>
            <a:ext cx="6208713" cy="4518025"/>
          </a:xfrm>
          <a:noFill/>
          <a:ln/>
        </p:spPr>
        <p:txBody>
          <a:bodyPr wrap="none" anchor="ctr"/>
          <a:lstStyle/>
          <a:p>
            <a:endParaRPr lang="fr-FR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12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D406EBA5-2CA0-4729-A7A7-97B0C25B74A0}" type="slidenum">
              <a:rPr lang="en-US" smtClean="0">
                <a:latin typeface="Times New Roman" pitchFamily="18" charset="0"/>
                <a:ea typeface="DejaVu Sans" pitchFamily="34" charset="2"/>
                <a:cs typeface="DejaVu Sans" pitchFamily="34" charset="2"/>
              </a:rPr>
              <a:pPr/>
              <a:t>17</a:t>
            </a:fld>
            <a:endParaRPr lang="en-US" smtClean="0">
              <a:latin typeface="Times New Roman" pitchFamily="18" charset="0"/>
              <a:ea typeface="DejaVu Sans" pitchFamily="34" charset="2"/>
              <a:cs typeface="DejaVu Sans" pitchFamily="34" charset="2"/>
            </a:endParaRPr>
          </a:p>
        </p:txBody>
      </p:sp>
      <p:sp>
        <p:nvSpPr>
          <p:cNvPr id="72707" name="Text Box 1"/>
          <p:cNvSpPr txBox="1">
            <a:spLocks noChangeArrowheads="1"/>
          </p:cNvSpPr>
          <p:nvPr/>
        </p:nvSpPr>
        <p:spPr bwMode="auto">
          <a:xfrm>
            <a:off x="4398963" y="9555163"/>
            <a:ext cx="3370262" cy="50006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b"/>
          <a:lstStyle/>
          <a:p>
            <a:pPr algn="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fld id="{75ADABB9-5227-4D7C-A23F-E8E293A6EF81}" type="slidenum">
              <a:rPr lang="en-US" sz="1400">
                <a:solidFill>
                  <a:srgbClr val="000000"/>
                </a:solidFill>
                <a:latin typeface="Times New Roman" pitchFamily="18" charset="0"/>
              </a:rPr>
              <a:pPr algn="r"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t>17</a:t>
            </a:fld>
            <a:endParaRPr lang="en-US" sz="1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72708" name="Text Box 2"/>
          <p:cNvSpPr txBox="1">
            <a:spLocks noChangeArrowheads="1"/>
          </p:cNvSpPr>
          <p:nvPr/>
        </p:nvSpPr>
        <p:spPr bwMode="auto">
          <a:xfrm>
            <a:off x="4398963" y="9555163"/>
            <a:ext cx="3371850" cy="5016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b"/>
          <a:lstStyle/>
          <a:p>
            <a:pPr algn="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fld id="{BBD268C6-5543-4268-ABCD-A79ECE41C2DE}" type="slidenum">
              <a:rPr lang="en-US" sz="1400">
                <a:solidFill>
                  <a:srgbClr val="000000"/>
                </a:solidFill>
                <a:latin typeface="Times New Roman" pitchFamily="18" charset="0"/>
              </a:rPr>
              <a:pPr algn="r"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t>17</a:t>
            </a:fld>
            <a:endParaRPr lang="en-US" sz="1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72709" name="Rectangle 3"/>
          <p:cNvSpPr>
            <a:spLocks noChangeArrowheads="1" noTextEdit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72710" name="Rectangle 4"/>
          <p:cNvSpPr>
            <a:spLocks noChangeArrowheads="1"/>
          </p:cNvSpPr>
          <p:nvPr>
            <p:ph type="body" idx="1"/>
          </p:nvPr>
        </p:nvSpPr>
        <p:spPr>
          <a:xfrm>
            <a:off x="777875" y="4776788"/>
            <a:ext cx="6208713" cy="4518025"/>
          </a:xfrm>
          <a:noFill/>
          <a:ln/>
        </p:spPr>
        <p:txBody>
          <a:bodyPr wrap="none" anchor="ctr"/>
          <a:lstStyle/>
          <a:p>
            <a:endParaRPr lang="fr-FR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12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D406EBA5-2CA0-4729-A7A7-97B0C25B74A0}" type="slidenum">
              <a:rPr lang="en-US" smtClean="0">
                <a:latin typeface="Times New Roman" pitchFamily="18" charset="0"/>
                <a:ea typeface="DejaVu Sans" pitchFamily="34" charset="2"/>
                <a:cs typeface="DejaVu Sans" pitchFamily="34" charset="2"/>
              </a:rPr>
              <a:pPr/>
              <a:t>18</a:t>
            </a:fld>
            <a:endParaRPr lang="en-US" smtClean="0">
              <a:latin typeface="Times New Roman" pitchFamily="18" charset="0"/>
              <a:ea typeface="DejaVu Sans" pitchFamily="34" charset="2"/>
              <a:cs typeface="DejaVu Sans" pitchFamily="34" charset="2"/>
            </a:endParaRPr>
          </a:p>
        </p:txBody>
      </p:sp>
      <p:sp>
        <p:nvSpPr>
          <p:cNvPr id="72707" name="Text Box 1"/>
          <p:cNvSpPr txBox="1">
            <a:spLocks noChangeArrowheads="1"/>
          </p:cNvSpPr>
          <p:nvPr/>
        </p:nvSpPr>
        <p:spPr bwMode="auto">
          <a:xfrm>
            <a:off x="4398963" y="9555163"/>
            <a:ext cx="3370262" cy="50006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b"/>
          <a:lstStyle/>
          <a:p>
            <a:pPr algn="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fld id="{75ADABB9-5227-4D7C-A23F-E8E293A6EF81}" type="slidenum">
              <a:rPr lang="en-US" sz="1400">
                <a:solidFill>
                  <a:srgbClr val="000000"/>
                </a:solidFill>
                <a:latin typeface="Times New Roman" pitchFamily="18" charset="0"/>
              </a:rPr>
              <a:pPr algn="r"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t>18</a:t>
            </a:fld>
            <a:endParaRPr lang="en-US" sz="1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72708" name="Text Box 2"/>
          <p:cNvSpPr txBox="1">
            <a:spLocks noChangeArrowheads="1"/>
          </p:cNvSpPr>
          <p:nvPr/>
        </p:nvSpPr>
        <p:spPr bwMode="auto">
          <a:xfrm>
            <a:off x="4398963" y="9555163"/>
            <a:ext cx="3371850" cy="5016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b"/>
          <a:lstStyle/>
          <a:p>
            <a:pPr algn="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fld id="{BBD268C6-5543-4268-ABCD-A79ECE41C2DE}" type="slidenum">
              <a:rPr lang="en-US" sz="1400">
                <a:solidFill>
                  <a:srgbClr val="000000"/>
                </a:solidFill>
                <a:latin typeface="Times New Roman" pitchFamily="18" charset="0"/>
              </a:rPr>
              <a:pPr algn="r"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t>18</a:t>
            </a:fld>
            <a:endParaRPr lang="en-US" sz="1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72709" name="Rectangle 3"/>
          <p:cNvSpPr>
            <a:spLocks noChangeArrowheads="1" noTextEdit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72710" name="Rectangle 4"/>
          <p:cNvSpPr>
            <a:spLocks noChangeArrowheads="1"/>
          </p:cNvSpPr>
          <p:nvPr>
            <p:ph type="body" idx="1"/>
          </p:nvPr>
        </p:nvSpPr>
        <p:spPr>
          <a:xfrm>
            <a:off x="777875" y="4776788"/>
            <a:ext cx="6208713" cy="4518025"/>
          </a:xfrm>
          <a:noFill/>
          <a:ln/>
        </p:spPr>
        <p:txBody>
          <a:bodyPr wrap="none" anchor="ctr"/>
          <a:lstStyle/>
          <a:p>
            <a:endParaRPr lang="fr-FR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12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D406EBA5-2CA0-4729-A7A7-97B0C25B74A0}" type="slidenum">
              <a:rPr lang="en-US" smtClean="0">
                <a:latin typeface="Times New Roman" pitchFamily="18" charset="0"/>
                <a:ea typeface="DejaVu Sans" pitchFamily="34" charset="2"/>
                <a:cs typeface="DejaVu Sans" pitchFamily="34" charset="2"/>
              </a:rPr>
              <a:pPr/>
              <a:t>19</a:t>
            </a:fld>
            <a:endParaRPr lang="en-US" smtClean="0">
              <a:latin typeface="Times New Roman" pitchFamily="18" charset="0"/>
              <a:ea typeface="DejaVu Sans" pitchFamily="34" charset="2"/>
              <a:cs typeface="DejaVu Sans" pitchFamily="34" charset="2"/>
            </a:endParaRPr>
          </a:p>
        </p:txBody>
      </p:sp>
      <p:sp>
        <p:nvSpPr>
          <p:cNvPr id="72707" name="Text Box 1"/>
          <p:cNvSpPr txBox="1">
            <a:spLocks noChangeArrowheads="1"/>
          </p:cNvSpPr>
          <p:nvPr/>
        </p:nvSpPr>
        <p:spPr bwMode="auto">
          <a:xfrm>
            <a:off x="4398963" y="9555163"/>
            <a:ext cx="3370262" cy="50006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b"/>
          <a:lstStyle/>
          <a:p>
            <a:pPr algn="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fld id="{75ADABB9-5227-4D7C-A23F-E8E293A6EF81}" type="slidenum">
              <a:rPr lang="en-US" sz="1400">
                <a:solidFill>
                  <a:srgbClr val="000000"/>
                </a:solidFill>
                <a:latin typeface="Times New Roman" pitchFamily="18" charset="0"/>
              </a:rPr>
              <a:pPr algn="r"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t>19</a:t>
            </a:fld>
            <a:endParaRPr lang="en-US" sz="1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72708" name="Text Box 2"/>
          <p:cNvSpPr txBox="1">
            <a:spLocks noChangeArrowheads="1"/>
          </p:cNvSpPr>
          <p:nvPr/>
        </p:nvSpPr>
        <p:spPr bwMode="auto">
          <a:xfrm>
            <a:off x="4398963" y="9555163"/>
            <a:ext cx="3371850" cy="5016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b"/>
          <a:lstStyle/>
          <a:p>
            <a:pPr algn="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fld id="{BBD268C6-5543-4268-ABCD-A79ECE41C2DE}" type="slidenum">
              <a:rPr lang="en-US" sz="1400">
                <a:solidFill>
                  <a:srgbClr val="000000"/>
                </a:solidFill>
                <a:latin typeface="Times New Roman" pitchFamily="18" charset="0"/>
              </a:rPr>
              <a:pPr algn="r"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t>19</a:t>
            </a:fld>
            <a:endParaRPr lang="en-US" sz="1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72709" name="Rectangle 3"/>
          <p:cNvSpPr>
            <a:spLocks noChangeArrowheads="1" noTextEdit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72710" name="Rectangle 4"/>
          <p:cNvSpPr>
            <a:spLocks noChangeArrowheads="1"/>
          </p:cNvSpPr>
          <p:nvPr>
            <p:ph type="body" idx="1"/>
          </p:nvPr>
        </p:nvSpPr>
        <p:spPr>
          <a:xfrm>
            <a:off x="777875" y="4776788"/>
            <a:ext cx="6208713" cy="4518025"/>
          </a:xfrm>
          <a:noFill/>
          <a:ln/>
        </p:spPr>
        <p:txBody>
          <a:bodyPr wrap="none" anchor="ctr"/>
          <a:lstStyle/>
          <a:p>
            <a:endParaRPr lang="fr-FR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12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AA4D942F-4490-4351-8D0D-BCF4368767F1}" type="slidenum">
              <a:rPr lang="en-US" smtClean="0">
                <a:latin typeface="Times New Roman" pitchFamily="18" charset="0"/>
                <a:ea typeface="DejaVu Sans" pitchFamily="34" charset="2"/>
                <a:cs typeface="DejaVu Sans" pitchFamily="34" charset="2"/>
              </a:rPr>
              <a:pPr/>
              <a:t>2</a:t>
            </a:fld>
            <a:endParaRPr lang="en-US" smtClean="0">
              <a:latin typeface="Times New Roman" pitchFamily="18" charset="0"/>
              <a:ea typeface="DejaVu Sans" pitchFamily="34" charset="2"/>
              <a:cs typeface="DejaVu Sans" pitchFamily="34" charset="2"/>
            </a:endParaRPr>
          </a:p>
        </p:txBody>
      </p:sp>
      <p:sp>
        <p:nvSpPr>
          <p:cNvPr id="57347" name="Text Box 1"/>
          <p:cNvSpPr txBox="1">
            <a:spLocks noChangeArrowheads="1"/>
          </p:cNvSpPr>
          <p:nvPr/>
        </p:nvSpPr>
        <p:spPr bwMode="auto">
          <a:xfrm>
            <a:off x="4398963" y="9555163"/>
            <a:ext cx="3370262" cy="50006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b"/>
          <a:lstStyle/>
          <a:p>
            <a:pPr algn="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fld id="{9BCD0D9E-DEF8-4D29-BF53-213E4854F556}" type="slidenum">
              <a:rPr lang="en-US" sz="1400">
                <a:solidFill>
                  <a:srgbClr val="000000"/>
                </a:solidFill>
                <a:latin typeface="Times New Roman" pitchFamily="18" charset="0"/>
              </a:rPr>
              <a:pPr algn="r"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t>2</a:t>
            </a:fld>
            <a:endParaRPr lang="en-US" sz="1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57348" name="Text Box 2"/>
          <p:cNvSpPr txBox="1">
            <a:spLocks noChangeArrowheads="1"/>
          </p:cNvSpPr>
          <p:nvPr/>
        </p:nvSpPr>
        <p:spPr bwMode="auto">
          <a:xfrm>
            <a:off x="4398963" y="9555163"/>
            <a:ext cx="3371850" cy="5016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b"/>
          <a:lstStyle/>
          <a:p>
            <a:pPr algn="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fld id="{20DCFB82-21D0-459E-897D-FE416135BBBB}" type="slidenum">
              <a:rPr lang="en-US" sz="1400">
                <a:solidFill>
                  <a:srgbClr val="000000"/>
                </a:solidFill>
                <a:latin typeface="Times New Roman" pitchFamily="18" charset="0"/>
              </a:rPr>
              <a:pPr algn="r"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t>2</a:t>
            </a:fld>
            <a:endParaRPr lang="en-US" sz="1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57349" name="Rectangle 3"/>
          <p:cNvSpPr>
            <a:spLocks noChangeArrowheads="1" noTextEdit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57350" name="Rectangle 4"/>
          <p:cNvSpPr>
            <a:spLocks noChangeArrowheads="1"/>
          </p:cNvSpPr>
          <p:nvPr>
            <p:ph type="body" idx="1"/>
          </p:nvPr>
        </p:nvSpPr>
        <p:spPr>
          <a:xfrm>
            <a:off x="777875" y="4776788"/>
            <a:ext cx="6208713" cy="4518025"/>
          </a:xfrm>
          <a:noFill/>
          <a:ln/>
        </p:spPr>
        <p:txBody>
          <a:bodyPr wrap="none" anchor="ctr"/>
          <a:lstStyle/>
          <a:p>
            <a:endParaRPr lang="fr-FR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12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D406EBA5-2CA0-4729-A7A7-97B0C25B74A0}" type="slidenum">
              <a:rPr lang="en-US" smtClean="0">
                <a:latin typeface="Times New Roman" pitchFamily="18" charset="0"/>
                <a:ea typeface="DejaVu Sans" pitchFamily="34" charset="2"/>
                <a:cs typeface="DejaVu Sans" pitchFamily="34" charset="2"/>
              </a:rPr>
              <a:pPr/>
              <a:t>20</a:t>
            </a:fld>
            <a:endParaRPr lang="en-US" smtClean="0">
              <a:latin typeface="Times New Roman" pitchFamily="18" charset="0"/>
              <a:ea typeface="DejaVu Sans" pitchFamily="34" charset="2"/>
              <a:cs typeface="DejaVu Sans" pitchFamily="34" charset="2"/>
            </a:endParaRPr>
          </a:p>
        </p:txBody>
      </p:sp>
      <p:sp>
        <p:nvSpPr>
          <p:cNvPr id="72707" name="Text Box 1"/>
          <p:cNvSpPr txBox="1">
            <a:spLocks noChangeArrowheads="1"/>
          </p:cNvSpPr>
          <p:nvPr/>
        </p:nvSpPr>
        <p:spPr bwMode="auto">
          <a:xfrm>
            <a:off x="4398963" y="9555163"/>
            <a:ext cx="3370262" cy="50006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b"/>
          <a:lstStyle/>
          <a:p>
            <a:pPr algn="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fld id="{75ADABB9-5227-4D7C-A23F-E8E293A6EF81}" type="slidenum">
              <a:rPr lang="en-US" sz="1400">
                <a:solidFill>
                  <a:srgbClr val="000000"/>
                </a:solidFill>
                <a:latin typeface="Times New Roman" pitchFamily="18" charset="0"/>
              </a:rPr>
              <a:pPr algn="r"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t>20</a:t>
            </a:fld>
            <a:endParaRPr lang="en-US" sz="1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72708" name="Text Box 2"/>
          <p:cNvSpPr txBox="1">
            <a:spLocks noChangeArrowheads="1"/>
          </p:cNvSpPr>
          <p:nvPr/>
        </p:nvSpPr>
        <p:spPr bwMode="auto">
          <a:xfrm>
            <a:off x="4398963" y="9555163"/>
            <a:ext cx="3371850" cy="5016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b"/>
          <a:lstStyle/>
          <a:p>
            <a:pPr algn="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fld id="{BBD268C6-5543-4268-ABCD-A79ECE41C2DE}" type="slidenum">
              <a:rPr lang="en-US" sz="1400">
                <a:solidFill>
                  <a:srgbClr val="000000"/>
                </a:solidFill>
                <a:latin typeface="Times New Roman" pitchFamily="18" charset="0"/>
              </a:rPr>
              <a:pPr algn="r"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t>20</a:t>
            </a:fld>
            <a:endParaRPr lang="en-US" sz="1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72709" name="Rectangle 3"/>
          <p:cNvSpPr>
            <a:spLocks noChangeArrowheads="1" noTextEdit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72710" name="Rectangle 4"/>
          <p:cNvSpPr>
            <a:spLocks noChangeArrowheads="1"/>
          </p:cNvSpPr>
          <p:nvPr>
            <p:ph type="body" idx="1"/>
          </p:nvPr>
        </p:nvSpPr>
        <p:spPr>
          <a:xfrm>
            <a:off x="777875" y="4776788"/>
            <a:ext cx="6208713" cy="4518025"/>
          </a:xfrm>
          <a:noFill/>
          <a:ln/>
        </p:spPr>
        <p:txBody>
          <a:bodyPr wrap="none" anchor="ctr"/>
          <a:lstStyle/>
          <a:p>
            <a:endParaRPr lang="fr-FR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12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D19B8363-AF7D-4608-9122-36DA7C769BC3}" type="slidenum">
              <a:rPr lang="en-US" smtClean="0">
                <a:latin typeface="Times New Roman" pitchFamily="18" charset="0"/>
                <a:ea typeface="DejaVu Sans" pitchFamily="34" charset="2"/>
                <a:cs typeface="DejaVu Sans" pitchFamily="34" charset="2"/>
              </a:rPr>
              <a:pPr/>
              <a:t>21</a:t>
            </a:fld>
            <a:endParaRPr lang="en-US" smtClean="0">
              <a:latin typeface="Times New Roman" pitchFamily="18" charset="0"/>
              <a:ea typeface="DejaVu Sans" pitchFamily="34" charset="2"/>
              <a:cs typeface="DejaVu Sans" pitchFamily="34" charset="2"/>
            </a:endParaRPr>
          </a:p>
        </p:txBody>
      </p:sp>
      <p:sp>
        <p:nvSpPr>
          <p:cNvPr id="73731" name="Text Box 1"/>
          <p:cNvSpPr txBox="1">
            <a:spLocks noChangeArrowheads="1"/>
          </p:cNvSpPr>
          <p:nvPr/>
        </p:nvSpPr>
        <p:spPr bwMode="auto">
          <a:xfrm>
            <a:off x="4398963" y="9555163"/>
            <a:ext cx="3370262" cy="50006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b"/>
          <a:lstStyle/>
          <a:p>
            <a:pPr algn="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fld id="{3999A748-7D70-4771-85C7-3A0C364671C5}" type="slidenum">
              <a:rPr lang="en-US" sz="1400">
                <a:solidFill>
                  <a:srgbClr val="000000"/>
                </a:solidFill>
                <a:latin typeface="Times New Roman" pitchFamily="18" charset="0"/>
              </a:rPr>
              <a:pPr algn="r"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t>21</a:t>
            </a:fld>
            <a:endParaRPr lang="en-US" sz="1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73732" name="Text Box 2"/>
          <p:cNvSpPr txBox="1">
            <a:spLocks noChangeArrowheads="1"/>
          </p:cNvSpPr>
          <p:nvPr/>
        </p:nvSpPr>
        <p:spPr bwMode="auto">
          <a:xfrm>
            <a:off x="4398963" y="9555163"/>
            <a:ext cx="3371850" cy="5016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b"/>
          <a:lstStyle/>
          <a:p>
            <a:pPr algn="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fld id="{E573E0EF-D94F-4B47-8501-560E601E7E84}" type="slidenum">
              <a:rPr lang="en-US" sz="1400">
                <a:solidFill>
                  <a:srgbClr val="000000"/>
                </a:solidFill>
                <a:latin typeface="Times New Roman" pitchFamily="18" charset="0"/>
              </a:rPr>
              <a:pPr algn="r"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t>21</a:t>
            </a:fld>
            <a:endParaRPr lang="en-US" sz="1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73733" name="Rectangle 3"/>
          <p:cNvSpPr>
            <a:spLocks noChangeArrowheads="1" noTextEdit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73734" name="Rectangle 4"/>
          <p:cNvSpPr>
            <a:spLocks noChangeArrowheads="1"/>
          </p:cNvSpPr>
          <p:nvPr>
            <p:ph type="body" idx="1"/>
          </p:nvPr>
        </p:nvSpPr>
        <p:spPr>
          <a:xfrm>
            <a:off x="777875" y="4776788"/>
            <a:ext cx="6208713" cy="4518025"/>
          </a:xfrm>
          <a:noFill/>
          <a:ln/>
        </p:spPr>
        <p:txBody>
          <a:bodyPr wrap="none" anchor="ctr"/>
          <a:lstStyle/>
          <a:p>
            <a:endParaRPr lang="fr-FR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12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A50E8AB5-02D4-496F-BED6-E4E88F835301}" type="slidenum">
              <a:rPr lang="en-US" smtClean="0">
                <a:latin typeface="Times New Roman" pitchFamily="18" charset="0"/>
                <a:ea typeface="DejaVu Sans" pitchFamily="34" charset="2"/>
                <a:cs typeface="DejaVu Sans" pitchFamily="34" charset="2"/>
              </a:rPr>
              <a:pPr/>
              <a:t>22</a:t>
            </a:fld>
            <a:endParaRPr lang="en-US" smtClean="0">
              <a:latin typeface="Times New Roman" pitchFamily="18" charset="0"/>
              <a:ea typeface="DejaVu Sans" pitchFamily="34" charset="2"/>
              <a:cs typeface="DejaVu Sans" pitchFamily="34" charset="2"/>
            </a:endParaRPr>
          </a:p>
        </p:txBody>
      </p:sp>
      <p:sp>
        <p:nvSpPr>
          <p:cNvPr id="74755" name="Text Box 1"/>
          <p:cNvSpPr txBox="1">
            <a:spLocks noChangeArrowheads="1"/>
          </p:cNvSpPr>
          <p:nvPr/>
        </p:nvSpPr>
        <p:spPr bwMode="auto">
          <a:xfrm>
            <a:off x="4398963" y="9555163"/>
            <a:ext cx="3370262" cy="50006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b"/>
          <a:lstStyle/>
          <a:p>
            <a:pPr algn="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fld id="{654F556E-BBE3-4025-AE97-424C3CCC3A5A}" type="slidenum">
              <a:rPr lang="en-US" sz="1400">
                <a:solidFill>
                  <a:srgbClr val="000000"/>
                </a:solidFill>
                <a:latin typeface="Times New Roman" pitchFamily="18" charset="0"/>
              </a:rPr>
              <a:pPr algn="r"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t>22</a:t>
            </a:fld>
            <a:endParaRPr lang="en-US" sz="1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74756" name="Text Box 2"/>
          <p:cNvSpPr txBox="1">
            <a:spLocks noChangeArrowheads="1"/>
          </p:cNvSpPr>
          <p:nvPr/>
        </p:nvSpPr>
        <p:spPr bwMode="auto">
          <a:xfrm>
            <a:off x="4398963" y="9555163"/>
            <a:ext cx="3371850" cy="5016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b"/>
          <a:lstStyle/>
          <a:p>
            <a:pPr algn="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fld id="{8BAFA96E-75CF-42FE-AD78-2BD1BFF3D4A6}" type="slidenum">
              <a:rPr lang="en-US" sz="1400">
                <a:solidFill>
                  <a:srgbClr val="000000"/>
                </a:solidFill>
                <a:latin typeface="Times New Roman" pitchFamily="18" charset="0"/>
              </a:rPr>
              <a:pPr algn="r"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t>22</a:t>
            </a:fld>
            <a:endParaRPr lang="en-US" sz="1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74757" name="Rectangle 3"/>
          <p:cNvSpPr>
            <a:spLocks noChangeArrowheads="1" noTextEdit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74758" name="Rectangle 4"/>
          <p:cNvSpPr>
            <a:spLocks noChangeArrowheads="1"/>
          </p:cNvSpPr>
          <p:nvPr>
            <p:ph type="body" idx="1"/>
          </p:nvPr>
        </p:nvSpPr>
        <p:spPr>
          <a:xfrm>
            <a:off x="777875" y="4776788"/>
            <a:ext cx="6208713" cy="4518025"/>
          </a:xfrm>
          <a:noFill/>
          <a:ln/>
        </p:spPr>
        <p:txBody>
          <a:bodyPr wrap="none" anchor="ctr"/>
          <a:lstStyle/>
          <a:p>
            <a:endParaRPr lang="fr-FR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12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C62BBC5E-3D90-4B5D-AD04-4C7738B33422}" type="slidenum">
              <a:rPr lang="en-US" smtClean="0">
                <a:latin typeface="Times New Roman" pitchFamily="18" charset="0"/>
                <a:ea typeface="DejaVu Sans" pitchFamily="34" charset="2"/>
                <a:cs typeface="DejaVu Sans" pitchFamily="34" charset="2"/>
              </a:rPr>
              <a:pPr/>
              <a:t>23</a:t>
            </a:fld>
            <a:endParaRPr lang="en-US" smtClean="0">
              <a:latin typeface="Times New Roman" pitchFamily="18" charset="0"/>
              <a:ea typeface="DejaVu Sans" pitchFamily="34" charset="2"/>
              <a:cs typeface="DejaVu Sans" pitchFamily="34" charset="2"/>
            </a:endParaRPr>
          </a:p>
        </p:txBody>
      </p:sp>
      <p:sp>
        <p:nvSpPr>
          <p:cNvPr id="75779" name="Text Box 1"/>
          <p:cNvSpPr txBox="1">
            <a:spLocks noChangeArrowheads="1"/>
          </p:cNvSpPr>
          <p:nvPr/>
        </p:nvSpPr>
        <p:spPr bwMode="auto">
          <a:xfrm>
            <a:off x="4398963" y="9555163"/>
            <a:ext cx="3370262" cy="50006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b"/>
          <a:lstStyle/>
          <a:p>
            <a:pPr algn="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fld id="{99BD3174-1419-439D-B532-73D71A410EE4}" type="slidenum">
              <a:rPr lang="en-US" sz="1400">
                <a:solidFill>
                  <a:srgbClr val="000000"/>
                </a:solidFill>
                <a:latin typeface="Times New Roman" pitchFamily="18" charset="0"/>
              </a:rPr>
              <a:pPr algn="r"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t>23</a:t>
            </a:fld>
            <a:endParaRPr lang="en-US" sz="1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75780" name="Text Box 2"/>
          <p:cNvSpPr txBox="1">
            <a:spLocks noChangeArrowheads="1"/>
          </p:cNvSpPr>
          <p:nvPr/>
        </p:nvSpPr>
        <p:spPr bwMode="auto">
          <a:xfrm>
            <a:off x="4398963" y="9555163"/>
            <a:ext cx="3371850" cy="5016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b"/>
          <a:lstStyle/>
          <a:p>
            <a:pPr algn="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fld id="{B04CA91E-52B8-4AE3-A835-22443F7F55FD}" type="slidenum">
              <a:rPr lang="en-US" sz="1400">
                <a:solidFill>
                  <a:srgbClr val="000000"/>
                </a:solidFill>
                <a:latin typeface="Times New Roman" pitchFamily="18" charset="0"/>
              </a:rPr>
              <a:pPr algn="r"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t>23</a:t>
            </a:fld>
            <a:endParaRPr lang="en-US" sz="1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75781" name="Rectangle 3"/>
          <p:cNvSpPr>
            <a:spLocks noChangeArrowheads="1" noTextEdit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75782" name="Rectangle 4"/>
          <p:cNvSpPr>
            <a:spLocks noChangeArrowheads="1"/>
          </p:cNvSpPr>
          <p:nvPr>
            <p:ph type="body" idx="1"/>
          </p:nvPr>
        </p:nvSpPr>
        <p:spPr>
          <a:xfrm>
            <a:off x="777875" y="4776788"/>
            <a:ext cx="6208713" cy="4518025"/>
          </a:xfrm>
          <a:noFill/>
          <a:ln/>
        </p:spPr>
        <p:txBody>
          <a:bodyPr wrap="none" anchor="ctr"/>
          <a:lstStyle/>
          <a:p>
            <a:endParaRPr lang="fr-FR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12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6A36BCA8-5D90-40B9-B18F-112ACF4B8016}" type="slidenum">
              <a:rPr lang="en-US" smtClean="0">
                <a:latin typeface="Times New Roman" pitchFamily="18" charset="0"/>
                <a:ea typeface="DejaVu Sans" pitchFamily="34" charset="2"/>
                <a:cs typeface="DejaVu Sans" pitchFamily="34" charset="2"/>
              </a:rPr>
              <a:pPr/>
              <a:t>24</a:t>
            </a:fld>
            <a:endParaRPr lang="en-US" smtClean="0">
              <a:latin typeface="Times New Roman" pitchFamily="18" charset="0"/>
              <a:ea typeface="DejaVu Sans" pitchFamily="34" charset="2"/>
              <a:cs typeface="DejaVu Sans" pitchFamily="34" charset="2"/>
            </a:endParaRPr>
          </a:p>
        </p:txBody>
      </p:sp>
      <p:sp>
        <p:nvSpPr>
          <p:cNvPr id="76803" name="Text Box 1"/>
          <p:cNvSpPr txBox="1">
            <a:spLocks noChangeArrowheads="1"/>
          </p:cNvSpPr>
          <p:nvPr/>
        </p:nvSpPr>
        <p:spPr bwMode="auto">
          <a:xfrm>
            <a:off x="4398963" y="9555163"/>
            <a:ext cx="3370262" cy="50006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b"/>
          <a:lstStyle/>
          <a:p>
            <a:pPr algn="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fld id="{25C0F547-7E28-48F2-9E3C-FD965407372C}" type="slidenum">
              <a:rPr lang="en-US" sz="1400">
                <a:solidFill>
                  <a:srgbClr val="000000"/>
                </a:solidFill>
                <a:latin typeface="Times New Roman" pitchFamily="18" charset="0"/>
              </a:rPr>
              <a:pPr algn="r"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t>24</a:t>
            </a:fld>
            <a:endParaRPr lang="en-US" sz="1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76804" name="Text Box 2"/>
          <p:cNvSpPr txBox="1">
            <a:spLocks noChangeArrowheads="1"/>
          </p:cNvSpPr>
          <p:nvPr/>
        </p:nvSpPr>
        <p:spPr bwMode="auto">
          <a:xfrm>
            <a:off x="4398963" y="9555163"/>
            <a:ext cx="3371850" cy="5016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b"/>
          <a:lstStyle/>
          <a:p>
            <a:pPr algn="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fld id="{94AE789F-A36F-480C-9A3A-DB5A7CD90415}" type="slidenum">
              <a:rPr lang="en-US" sz="1400">
                <a:solidFill>
                  <a:srgbClr val="000000"/>
                </a:solidFill>
                <a:latin typeface="Times New Roman" pitchFamily="18" charset="0"/>
              </a:rPr>
              <a:pPr algn="r"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t>24</a:t>
            </a:fld>
            <a:endParaRPr lang="en-US" sz="1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76805" name="Rectangle 3"/>
          <p:cNvSpPr>
            <a:spLocks noChangeArrowheads="1" noTextEdit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76806" name="Rectangle 4"/>
          <p:cNvSpPr>
            <a:spLocks noChangeArrowheads="1"/>
          </p:cNvSpPr>
          <p:nvPr>
            <p:ph type="body" idx="1"/>
          </p:nvPr>
        </p:nvSpPr>
        <p:spPr>
          <a:xfrm>
            <a:off x="777875" y="4776788"/>
            <a:ext cx="6208713" cy="4518025"/>
          </a:xfrm>
          <a:noFill/>
          <a:ln/>
        </p:spPr>
        <p:txBody>
          <a:bodyPr wrap="none" anchor="ctr"/>
          <a:lstStyle/>
          <a:p>
            <a:endParaRPr lang="fr-FR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12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5E482A3B-18A2-454F-A6F5-DD7D16D22ECC}" type="slidenum">
              <a:rPr lang="en-US" smtClean="0">
                <a:latin typeface="Times New Roman" pitchFamily="18" charset="0"/>
                <a:ea typeface="DejaVu Sans" pitchFamily="34" charset="2"/>
                <a:cs typeface="DejaVu Sans" pitchFamily="34" charset="2"/>
              </a:rPr>
              <a:pPr/>
              <a:t>25</a:t>
            </a:fld>
            <a:endParaRPr lang="en-US" smtClean="0">
              <a:latin typeface="Times New Roman" pitchFamily="18" charset="0"/>
              <a:ea typeface="DejaVu Sans" pitchFamily="34" charset="2"/>
              <a:cs typeface="DejaVu Sans" pitchFamily="34" charset="2"/>
            </a:endParaRPr>
          </a:p>
        </p:txBody>
      </p:sp>
      <p:sp>
        <p:nvSpPr>
          <p:cNvPr id="77827" name="Text Box 1"/>
          <p:cNvSpPr txBox="1">
            <a:spLocks noChangeArrowheads="1"/>
          </p:cNvSpPr>
          <p:nvPr/>
        </p:nvSpPr>
        <p:spPr bwMode="auto">
          <a:xfrm>
            <a:off x="4398963" y="9555163"/>
            <a:ext cx="3370262" cy="50006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b"/>
          <a:lstStyle/>
          <a:p>
            <a:pPr algn="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fld id="{58AF6877-65F0-4285-A4E3-ED4172CF564A}" type="slidenum">
              <a:rPr lang="en-US" sz="1400">
                <a:solidFill>
                  <a:srgbClr val="000000"/>
                </a:solidFill>
                <a:latin typeface="Times New Roman" pitchFamily="18" charset="0"/>
              </a:rPr>
              <a:pPr algn="r"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t>25</a:t>
            </a:fld>
            <a:endParaRPr lang="en-US" sz="1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77828" name="Text Box 2"/>
          <p:cNvSpPr txBox="1">
            <a:spLocks noChangeArrowheads="1"/>
          </p:cNvSpPr>
          <p:nvPr/>
        </p:nvSpPr>
        <p:spPr bwMode="auto">
          <a:xfrm>
            <a:off x="4398963" y="9555163"/>
            <a:ext cx="3371850" cy="5016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b"/>
          <a:lstStyle/>
          <a:p>
            <a:pPr algn="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fld id="{7BBE6D24-B6F7-4908-B903-05E73AFB0D62}" type="slidenum">
              <a:rPr lang="en-US" sz="1400">
                <a:solidFill>
                  <a:srgbClr val="000000"/>
                </a:solidFill>
                <a:latin typeface="Times New Roman" pitchFamily="18" charset="0"/>
              </a:rPr>
              <a:pPr algn="r"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t>25</a:t>
            </a:fld>
            <a:endParaRPr lang="en-US" sz="1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77829" name="Rectangle 3"/>
          <p:cNvSpPr>
            <a:spLocks noChangeArrowheads="1" noTextEdit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77830" name="Rectangle 4"/>
          <p:cNvSpPr>
            <a:spLocks noChangeArrowheads="1"/>
          </p:cNvSpPr>
          <p:nvPr>
            <p:ph type="body" idx="1"/>
          </p:nvPr>
        </p:nvSpPr>
        <p:spPr>
          <a:xfrm>
            <a:off x="777875" y="4776788"/>
            <a:ext cx="6208713" cy="4518025"/>
          </a:xfrm>
          <a:noFill/>
          <a:ln/>
        </p:spPr>
        <p:txBody>
          <a:bodyPr wrap="none" anchor="ctr"/>
          <a:lstStyle/>
          <a:p>
            <a:endParaRPr lang="fr-FR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12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E8418860-22BD-4C9D-8400-662CABD838A2}" type="slidenum">
              <a:rPr lang="en-US" smtClean="0">
                <a:latin typeface="Times New Roman" pitchFamily="18" charset="0"/>
                <a:ea typeface="DejaVu Sans" pitchFamily="34" charset="2"/>
                <a:cs typeface="DejaVu Sans" pitchFamily="34" charset="2"/>
              </a:rPr>
              <a:pPr/>
              <a:t>26</a:t>
            </a:fld>
            <a:endParaRPr lang="en-US" smtClean="0">
              <a:latin typeface="Times New Roman" pitchFamily="18" charset="0"/>
              <a:ea typeface="DejaVu Sans" pitchFamily="34" charset="2"/>
              <a:cs typeface="DejaVu Sans" pitchFamily="34" charset="2"/>
            </a:endParaRPr>
          </a:p>
        </p:txBody>
      </p:sp>
      <p:sp>
        <p:nvSpPr>
          <p:cNvPr id="78851" name="Text Box 1"/>
          <p:cNvSpPr txBox="1">
            <a:spLocks noChangeArrowheads="1"/>
          </p:cNvSpPr>
          <p:nvPr/>
        </p:nvSpPr>
        <p:spPr bwMode="auto">
          <a:xfrm>
            <a:off x="4398963" y="9555163"/>
            <a:ext cx="3370262" cy="50006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b"/>
          <a:lstStyle/>
          <a:p>
            <a:pPr algn="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fld id="{931CC158-4EDD-4A01-A40B-DB1207B9401B}" type="slidenum">
              <a:rPr lang="en-US" sz="1400">
                <a:solidFill>
                  <a:srgbClr val="000000"/>
                </a:solidFill>
                <a:latin typeface="Times New Roman" pitchFamily="18" charset="0"/>
              </a:rPr>
              <a:pPr algn="r"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t>26</a:t>
            </a:fld>
            <a:endParaRPr lang="en-US" sz="1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78852" name="Text Box 2"/>
          <p:cNvSpPr txBox="1">
            <a:spLocks noChangeArrowheads="1"/>
          </p:cNvSpPr>
          <p:nvPr/>
        </p:nvSpPr>
        <p:spPr bwMode="auto">
          <a:xfrm>
            <a:off x="4398963" y="9555163"/>
            <a:ext cx="3371850" cy="5016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b"/>
          <a:lstStyle/>
          <a:p>
            <a:pPr algn="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fld id="{029F18B9-4C2F-4470-BABF-1CD711885204}" type="slidenum">
              <a:rPr lang="en-US" sz="1400">
                <a:solidFill>
                  <a:srgbClr val="000000"/>
                </a:solidFill>
                <a:latin typeface="Times New Roman" pitchFamily="18" charset="0"/>
              </a:rPr>
              <a:pPr algn="r"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t>26</a:t>
            </a:fld>
            <a:endParaRPr lang="en-US" sz="1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78853" name="Rectangle 3"/>
          <p:cNvSpPr>
            <a:spLocks noChangeArrowheads="1" noTextEdit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78854" name="Rectangle 4"/>
          <p:cNvSpPr>
            <a:spLocks noChangeArrowheads="1"/>
          </p:cNvSpPr>
          <p:nvPr>
            <p:ph type="body" idx="1"/>
          </p:nvPr>
        </p:nvSpPr>
        <p:spPr>
          <a:xfrm>
            <a:off x="777875" y="4776788"/>
            <a:ext cx="6208713" cy="4518025"/>
          </a:xfrm>
          <a:noFill/>
          <a:ln/>
        </p:spPr>
        <p:txBody>
          <a:bodyPr wrap="none" anchor="ctr"/>
          <a:lstStyle/>
          <a:p>
            <a:endParaRPr lang="fr-FR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12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E515446F-9201-485A-B571-DD1491CBC3B6}" type="slidenum">
              <a:rPr lang="en-US" smtClean="0">
                <a:latin typeface="Times New Roman" pitchFamily="18" charset="0"/>
                <a:ea typeface="DejaVu Sans" pitchFamily="34" charset="2"/>
                <a:cs typeface="DejaVu Sans" pitchFamily="34" charset="2"/>
              </a:rPr>
              <a:pPr/>
              <a:t>27</a:t>
            </a:fld>
            <a:endParaRPr lang="en-US" smtClean="0">
              <a:latin typeface="Times New Roman" pitchFamily="18" charset="0"/>
              <a:ea typeface="DejaVu Sans" pitchFamily="34" charset="2"/>
              <a:cs typeface="DejaVu Sans" pitchFamily="34" charset="2"/>
            </a:endParaRPr>
          </a:p>
        </p:txBody>
      </p:sp>
      <p:sp>
        <p:nvSpPr>
          <p:cNvPr id="79875" name="Text Box 1"/>
          <p:cNvSpPr txBox="1">
            <a:spLocks noChangeArrowheads="1"/>
          </p:cNvSpPr>
          <p:nvPr/>
        </p:nvSpPr>
        <p:spPr bwMode="auto">
          <a:xfrm>
            <a:off x="4398963" y="9555163"/>
            <a:ext cx="3370262" cy="50006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b"/>
          <a:lstStyle/>
          <a:p>
            <a:pPr algn="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fld id="{B06FD667-05A2-47AA-8934-02F4F27DF7C5}" type="slidenum">
              <a:rPr lang="en-US" sz="1400">
                <a:solidFill>
                  <a:srgbClr val="000000"/>
                </a:solidFill>
                <a:latin typeface="Times New Roman" pitchFamily="18" charset="0"/>
              </a:rPr>
              <a:pPr algn="r"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t>27</a:t>
            </a:fld>
            <a:endParaRPr lang="en-US" sz="1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79876" name="Text Box 2"/>
          <p:cNvSpPr txBox="1">
            <a:spLocks noChangeArrowheads="1"/>
          </p:cNvSpPr>
          <p:nvPr/>
        </p:nvSpPr>
        <p:spPr bwMode="auto">
          <a:xfrm>
            <a:off x="4398963" y="9555163"/>
            <a:ext cx="3371850" cy="5016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b"/>
          <a:lstStyle/>
          <a:p>
            <a:pPr algn="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fld id="{CDF890B5-6AAF-47F1-8533-D782822DFE34}" type="slidenum">
              <a:rPr lang="en-US" sz="1400">
                <a:solidFill>
                  <a:srgbClr val="000000"/>
                </a:solidFill>
                <a:latin typeface="Times New Roman" pitchFamily="18" charset="0"/>
              </a:rPr>
              <a:pPr algn="r"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t>27</a:t>
            </a:fld>
            <a:endParaRPr lang="en-US" sz="1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79877" name="Rectangle 3"/>
          <p:cNvSpPr>
            <a:spLocks noChangeArrowheads="1" noTextEdit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79878" name="Rectangle 4"/>
          <p:cNvSpPr>
            <a:spLocks noChangeArrowheads="1"/>
          </p:cNvSpPr>
          <p:nvPr>
            <p:ph type="body" idx="1"/>
          </p:nvPr>
        </p:nvSpPr>
        <p:spPr>
          <a:xfrm>
            <a:off x="777875" y="4776788"/>
            <a:ext cx="6208713" cy="4518025"/>
          </a:xfrm>
          <a:noFill/>
          <a:ln/>
        </p:spPr>
        <p:txBody>
          <a:bodyPr wrap="none" anchor="ctr"/>
          <a:lstStyle/>
          <a:p>
            <a:endParaRPr lang="fr-FR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12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694940BB-3013-41D2-A575-0826DE24A85E}" type="slidenum">
              <a:rPr lang="en-US" smtClean="0">
                <a:latin typeface="Times New Roman" pitchFamily="18" charset="0"/>
                <a:ea typeface="DejaVu Sans" pitchFamily="34" charset="2"/>
                <a:cs typeface="DejaVu Sans" pitchFamily="34" charset="2"/>
              </a:rPr>
              <a:pPr/>
              <a:t>28</a:t>
            </a:fld>
            <a:endParaRPr lang="en-US" smtClean="0">
              <a:latin typeface="Times New Roman" pitchFamily="18" charset="0"/>
              <a:ea typeface="DejaVu Sans" pitchFamily="34" charset="2"/>
              <a:cs typeface="DejaVu Sans" pitchFamily="34" charset="2"/>
            </a:endParaRPr>
          </a:p>
        </p:txBody>
      </p:sp>
      <p:sp>
        <p:nvSpPr>
          <p:cNvPr id="80899" name="Text Box 1"/>
          <p:cNvSpPr txBox="1">
            <a:spLocks noChangeArrowheads="1"/>
          </p:cNvSpPr>
          <p:nvPr/>
        </p:nvSpPr>
        <p:spPr bwMode="auto">
          <a:xfrm>
            <a:off x="4398963" y="9555163"/>
            <a:ext cx="3370262" cy="50006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b"/>
          <a:lstStyle/>
          <a:p>
            <a:pPr algn="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fld id="{B1C27D83-EE5F-49B5-95A5-97588BF7372D}" type="slidenum">
              <a:rPr lang="en-US" sz="1400">
                <a:solidFill>
                  <a:srgbClr val="000000"/>
                </a:solidFill>
                <a:latin typeface="Times New Roman" pitchFamily="18" charset="0"/>
              </a:rPr>
              <a:pPr algn="r"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t>28</a:t>
            </a:fld>
            <a:endParaRPr lang="en-US" sz="1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80900" name="Text Box 2"/>
          <p:cNvSpPr txBox="1">
            <a:spLocks noChangeArrowheads="1"/>
          </p:cNvSpPr>
          <p:nvPr/>
        </p:nvSpPr>
        <p:spPr bwMode="auto">
          <a:xfrm>
            <a:off x="4398963" y="9555163"/>
            <a:ext cx="3371850" cy="5016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b"/>
          <a:lstStyle/>
          <a:p>
            <a:pPr algn="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fld id="{589064E8-CDE1-48AE-8046-90941EC3D1FE}" type="slidenum">
              <a:rPr lang="en-US" sz="1400">
                <a:solidFill>
                  <a:srgbClr val="000000"/>
                </a:solidFill>
                <a:latin typeface="Times New Roman" pitchFamily="18" charset="0"/>
              </a:rPr>
              <a:pPr algn="r"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t>28</a:t>
            </a:fld>
            <a:endParaRPr lang="en-US" sz="1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80901" name="Rectangle 3"/>
          <p:cNvSpPr>
            <a:spLocks noChangeArrowheads="1" noTextEdit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80902" name="Rectangle 4"/>
          <p:cNvSpPr>
            <a:spLocks noChangeArrowheads="1"/>
          </p:cNvSpPr>
          <p:nvPr>
            <p:ph type="body" idx="1"/>
          </p:nvPr>
        </p:nvSpPr>
        <p:spPr>
          <a:xfrm>
            <a:off x="777875" y="4776788"/>
            <a:ext cx="6208713" cy="4518025"/>
          </a:xfrm>
          <a:noFill/>
          <a:ln/>
        </p:spPr>
        <p:txBody>
          <a:bodyPr wrap="none" anchor="ctr"/>
          <a:lstStyle/>
          <a:p>
            <a:endParaRPr lang="fr-FR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12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9C237A20-6F4D-4107-8590-7F83DA965816}" type="slidenum">
              <a:rPr lang="en-US" smtClean="0">
                <a:latin typeface="Times New Roman" pitchFamily="18" charset="0"/>
                <a:ea typeface="DejaVu Sans" pitchFamily="34" charset="2"/>
                <a:cs typeface="DejaVu Sans" pitchFamily="34" charset="2"/>
              </a:rPr>
              <a:pPr/>
              <a:t>29</a:t>
            </a:fld>
            <a:endParaRPr lang="en-US" smtClean="0">
              <a:latin typeface="Times New Roman" pitchFamily="18" charset="0"/>
              <a:ea typeface="DejaVu Sans" pitchFamily="34" charset="2"/>
              <a:cs typeface="DejaVu Sans" pitchFamily="34" charset="2"/>
            </a:endParaRPr>
          </a:p>
        </p:txBody>
      </p:sp>
      <p:sp>
        <p:nvSpPr>
          <p:cNvPr id="81923" name="Text Box 1"/>
          <p:cNvSpPr txBox="1">
            <a:spLocks noChangeArrowheads="1"/>
          </p:cNvSpPr>
          <p:nvPr/>
        </p:nvSpPr>
        <p:spPr bwMode="auto">
          <a:xfrm>
            <a:off x="4398963" y="9555163"/>
            <a:ext cx="3370262" cy="50006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b"/>
          <a:lstStyle/>
          <a:p>
            <a:pPr algn="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fld id="{C1E95E85-835F-4A64-A1C9-A4A1FD6B25A3}" type="slidenum">
              <a:rPr lang="en-US" sz="1400">
                <a:solidFill>
                  <a:srgbClr val="000000"/>
                </a:solidFill>
                <a:latin typeface="Times New Roman" pitchFamily="18" charset="0"/>
              </a:rPr>
              <a:pPr algn="r"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t>29</a:t>
            </a:fld>
            <a:endParaRPr lang="en-US" sz="1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81924" name="Text Box 2"/>
          <p:cNvSpPr txBox="1">
            <a:spLocks noChangeArrowheads="1"/>
          </p:cNvSpPr>
          <p:nvPr/>
        </p:nvSpPr>
        <p:spPr bwMode="auto">
          <a:xfrm>
            <a:off x="4398963" y="9555163"/>
            <a:ext cx="3371850" cy="5016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b"/>
          <a:lstStyle/>
          <a:p>
            <a:pPr algn="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fld id="{097C0077-AA71-4F70-AD04-AC3B8BFB1B0D}" type="slidenum">
              <a:rPr lang="en-US" sz="1400">
                <a:solidFill>
                  <a:srgbClr val="000000"/>
                </a:solidFill>
                <a:latin typeface="Times New Roman" pitchFamily="18" charset="0"/>
              </a:rPr>
              <a:pPr algn="r"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t>29</a:t>
            </a:fld>
            <a:endParaRPr lang="en-US" sz="1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81925" name="Rectangle 3"/>
          <p:cNvSpPr>
            <a:spLocks noChangeArrowheads="1" noTextEdit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81926" name="Rectangle 4"/>
          <p:cNvSpPr>
            <a:spLocks noChangeArrowheads="1"/>
          </p:cNvSpPr>
          <p:nvPr>
            <p:ph type="body" idx="1"/>
          </p:nvPr>
        </p:nvSpPr>
        <p:spPr>
          <a:xfrm>
            <a:off x="777875" y="4776788"/>
            <a:ext cx="6208713" cy="4518025"/>
          </a:xfrm>
          <a:noFill/>
          <a:ln/>
        </p:spPr>
        <p:txBody>
          <a:bodyPr wrap="none" anchor="ctr"/>
          <a:lstStyle/>
          <a:p>
            <a:endParaRPr lang="fr-FR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12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FEB6ECF2-6330-4340-BF70-E396023FA172}" type="slidenum">
              <a:rPr lang="en-US" smtClean="0">
                <a:latin typeface="Times New Roman" pitchFamily="18" charset="0"/>
                <a:ea typeface="DejaVu Sans" pitchFamily="34" charset="2"/>
                <a:cs typeface="DejaVu Sans" pitchFamily="34" charset="2"/>
              </a:rPr>
              <a:pPr/>
              <a:t>3</a:t>
            </a:fld>
            <a:endParaRPr lang="en-US" smtClean="0">
              <a:latin typeface="Times New Roman" pitchFamily="18" charset="0"/>
              <a:ea typeface="DejaVu Sans" pitchFamily="34" charset="2"/>
              <a:cs typeface="DejaVu Sans" pitchFamily="34" charset="2"/>
            </a:endParaRPr>
          </a:p>
        </p:txBody>
      </p:sp>
      <p:sp>
        <p:nvSpPr>
          <p:cNvPr id="58371" name="Text Box 1"/>
          <p:cNvSpPr txBox="1">
            <a:spLocks noChangeArrowheads="1"/>
          </p:cNvSpPr>
          <p:nvPr/>
        </p:nvSpPr>
        <p:spPr bwMode="auto">
          <a:xfrm>
            <a:off x="4398963" y="9555163"/>
            <a:ext cx="3370262" cy="50006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b"/>
          <a:lstStyle/>
          <a:p>
            <a:pPr algn="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fld id="{B75FBAB1-1C3D-46DD-92AF-C6D1E31B6624}" type="slidenum">
              <a:rPr lang="en-US" sz="1400">
                <a:solidFill>
                  <a:srgbClr val="000000"/>
                </a:solidFill>
                <a:latin typeface="Times New Roman" pitchFamily="18" charset="0"/>
              </a:rPr>
              <a:pPr algn="r"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t>3</a:t>
            </a:fld>
            <a:endParaRPr lang="en-US" sz="1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58372" name="Text Box 2"/>
          <p:cNvSpPr txBox="1">
            <a:spLocks noChangeArrowheads="1"/>
          </p:cNvSpPr>
          <p:nvPr/>
        </p:nvSpPr>
        <p:spPr bwMode="auto">
          <a:xfrm>
            <a:off x="4398963" y="9555163"/>
            <a:ext cx="3371850" cy="5016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b"/>
          <a:lstStyle/>
          <a:p>
            <a:pPr algn="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fld id="{121A066D-6D40-45FD-9836-8CB79CA90B08}" type="slidenum">
              <a:rPr lang="en-US" sz="1400">
                <a:solidFill>
                  <a:srgbClr val="000000"/>
                </a:solidFill>
                <a:latin typeface="Times New Roman" pitchFamily="18" charset="0"/>
              </a:rPr>
              <a:pPr algn="r"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t>3</a:t>
            </a:fld>
            <a:endParaRPr lang="en-US" sz="1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58373" name="Rectangle 3"/>
          <p:cNvSpPr>
            <a:spLocks noChangeArrowheads="1" noTextEdit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58374" name="Rectangle 4"/>
          <p:cNvSpPr>
            <a:spLocks noChangeArrowheads="1"/>
          </p:cNvSpPr>
          <p:nvPr>
            <p:ph type="body" idx="1"/>
          </p:nvPr>
        </p:nvSpPr>
        <p:spPr>
          <a:xfrm>
            <a:off x="777875" y="4776788"/>
            <a:ext cx="6208713" cy="4518025"/>
          </a:xfrm>
          <a:noFill/>
          <a:ln/>
        </p:spPr>
        <p:txBody>
          <a:bodyPr wrap="none" anchor="ctr"/>
          <a:lstStyle/>
          <a:p>
            <a:endParaRPr lang="fr-FR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12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966F9B69-1490-4423-B271-8ACACCED7CEA}" type="slidenum">
              <a:rPr lang="en-US" smtClean="0">
                <a:latin typeface="Times New Roman" pitchFamily="18" charset="0"/>
                <a:ea typeface="DejaVu Sans" pitchFamily="34" charset="2"/>
                <a:cs typeface="DejaVu Sans" pitchFamily="34" charset="2"/>
              </a:rPr>
              <a:pPr/>
              <a:t>30</a:t>
            </a:fld>
            <a:endParaRPr lang="en-US" smtClean="0">
              <a:latin typeface="Times New Roman" pitchFamily="18" charset="0"/>
              <a:ea typeface="DejaVu Sans" pitchFamily="34" charset="2"/>
              <a:cs typeface="DejaVu Sans" pitchFamily="34" charset="2"/>
            </a:endParaRPr>
          </a:p>
        </p:txBody>
      </p:sp>
      <p:sp>
        <p:nvSpPr>
          <p:cNvPr id="82947" name="Text Box 1"/>
          <p:cNvSpPr txBox="1">
            <a:spLocks noChangeArrowheads="1"/>
          </p:cNvSpPr>
          <p:nvPr/>
        </p:nvSpPr>
        <p:spPr bwMode="auto">
          <a:xfrm>
            <a:off x="4398963" y="9555163"/>
            <a:ext cx="3370262" cy="50006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b"/>
          <a:lstStyle/>
          <a:p>
            <a:pPr algn="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fld id="{DB86E448-44F9-4A0E-8212-5BCE50B250D8}" type="slidenum">
              <a:rPr lang="en-US" sz="1400">
                <a:solidFill>
                  <a:srgbClr val="000000"/>
                </a:solidFill>
                <a:latin typeface="Times New Roman" pitchFamily="18" charset="0"/>
              </a:rPr>
              <a:pPr algn="r"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t>30</a:t>
            </a:fld>
            <a:endParaRPr lang="en-US" sz="1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82948" name="Text Box 2"/>
          <p:cNvSpPr txBox="1">
            <a:spLocks noChangeArrowheads="1"/>
          </p:cNvSpPr>
          <p:nvPr/>
        </p:nvSpPr>
        <p:spPr bwMode="auto">
          <a:xfrm>
            <a:off x="4398963" y="9555163"/>
            <a:ext cx="3371850" cy="5016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b"/>
          <a:lstStyle/>
          <a:p>
            <a:pPr algn="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fld id="{C2E23E85-7F51-425B-9B49-D9BBFE90A077}" type="slidenum">
              <a:rPr lang="en-US" sz="1400">
                <a:solidFill>
                  <a:srgbClr val="000000"/>
                </a:solidFill>
                <a:latin typeface="Times New Roman" pitchFamily="18" charset="0"/>
              </a:rPr>
              <a:pPr algn="r"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t>30</a:t>
            </a:fld>
            <a:endParaRPr lang="en-US" sz="1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82949" name="Rectangle 3"/>
          <p:cNvSpPr>
            <a:spLocks noChangeArrowheads="1" noTextEdit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82950" name="Rectangle 4"/>
          <p:cNvSpPr>
            <a:spLocks noChangeArrowheads="1"/>
          </p:cNvSpPr>
          <p:nvPr>
            <p:ph type="body" idx="1"/>
          </p:nvPr>
        </p:nvSpPr>
        <p:spPr>
          <a:xfrm>
            <a:off x="777875" y="4776788"/>
            <a:ext cx="6208713" cy="4518025"/>
          </a:xfrm>
          <a:noFill/>
          <a:ln/>
        </p:spPr>
        <p:txBody>
          <a:bodyPr wrap="none" anchor="ctr"/>
          <a:lstStyle/>
          <a:p>
            <a:endParaRPr lang="fr-FR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12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2782ABCB-07E8-4522-BDB1-09E45D8B17A4}" type="slidenum">
              <a:rPr lang="en-US" smtClean="0">
                <a:latin typeface="Times New Roman" pitchFamily="18" charset="0"/>
                <a:ea typeface="DejaVu Sans" pitchFamily="34" charset="2"/>
                <a:cs typeface="DejaVu Sans" pitchFamily="34" charset="2"/>
              </a:rPr>
              <a:pPr/>
              <a:t>31</a:t>
            </a:fld>
            <a:endParaRPr lang="en-US" smtClean="0">
              <a:latin typeface="Times New Roman" pitchFamily="18" charset="0"/>
              <a:ea typeface="DejaVu Sans" pitchFamily="34" charset="2"/>
              <a:cs typeface="DejaVu Sans" pitchFamily="34" charset="2"/>
            </a:endParaRPr>
          </a:p>
        </p:txBody>
      </p:sp>
      <p:sp>
        <p:nvSpPr>
          <p:cNvPr id="83971" name="Text Box 1"/>
          <p:cNvSpPr txBox="1">
            <a:spLocks noChangeArrowheads="1"/>
          </p:cNvSpPr>
          <p:nvPr/>
        </p:nvSpPr>
        <p:spPr bwMode="auto">
          <a:xfrm>
            <a:off x="4398963" y="9555163"/>
            <a:ext cx="3370262" cy="50006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b"/>
          <a:lstStyle/>
          <a:p>
            <a:pPr algn="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fld id="{ACA2B6E4-2BF9-40EB-BF05-E118E0905916}" type="slidenum">
              <a:rPr lang="en-US" sz="1400">
                <a:solidFill>
                  <a:srgbClr val="000000"/>
                </a:solidFill>
                <a:latin typeface="Times New Roman" pitchFamily="18" charset="0"/>
              </a:rPr>
              <a:pPr algn="r"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t>31</a:t>
            </a:fld>
            <a:endParaRPr lang="en-US" sz="1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83972" name="Text Box 2"/>
          <p:cNvSpPr txBox="1">
            <a:spLocks noChangeArrowheads="1"/>
          </p:cNvSpPr>
          <p:nvPr/>
        </p:nvSpPr>
        <p:spPr bwMode="auto">
          <a:xfrm>
            <a:off x="4398963" y="9555163"/>
            <a:ext cx="3371850" cy="5016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b"/>
          <a:lstStyle/>
          <a:p>
            <a:pPr algn="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fld id="{666DD66D-F6AE-4A81-B53B-C374E9D65E68}" type="slidenum">
              <a:rPr lang="en-US" sz="1400">
                <a:solidFill>
                  <a:srgbClr val="000000"/>
                </a:solidFill>
                <a:latin typeface="Times New Roman" pitchFamily="18" charset="0"/>
              </a:rPr>
              <a:pPr algn="r"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t>31</a:t>
            </a:fld>
            <a:endParaRPr lang="en-US" sz="1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83973" name="Rectangle 3"/>
          <p:cNvSpPr>
            <a:spLocks noChangeArrowheads="1" noTextEdit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83974" name="Rectangle 4"/>
          <p:cNvSpPr>
            <a:spLocks noChangeArrowheads="1"/>
          </p:cNvSpPr>
          <p:nvPr>
            <p:ph type="body" idx="1"/>
          </p:nvPr>
        </p:nvSpPr>
        <p:spPr>
          <a:xfrm>
            <a:off x="777875" y="4776788"/>
            <a:ext cx="6208713" cy="4518025"/>
          </a:xfrm>
          <a:noFill/>
          <a:ln/>
        </p:spPr>
        <p:txBody>
          <a:bodyPr wrap="none" anchor="ctr"/>
          <a:lstStyle/>
          <a:p>
            <a:endParaRPr lang="fr-FR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12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474FCF4B-5E2A-46CA-9BF8-D23A929B09F7}" type="slidenum">
              <a:rPr lang="en-US" smtClean="0">
                <a:latin typeface="Times New Roman" pitchFamily="18" charset="0"/>
                <a:ea typeface="DejaVu Sans" pitchFamily="34" charset="2"/>
                <a:cs typeface="DejaVu Sans" pitchFamily="34" charset="2"/>
              </a:rPr>
              <a:pPr/>
              <a:t>32</a:t>
            </a:fld>
            <a:endParaRPr lang="en-US" smtClean="0">
              <a:latin typeface="Times New Roman" pitchFamily="18" charset="0"/>
              <a:ea typeface="DejaVu Sans" pitchFamily="34" charset="2"/>
              <a:cs typeface="DejaVu Sans" pitchFamily="34" charset="2"/>
            </a:endParaRPr>
          </a:p>
        </p:txBody>
      </p:sp>
      <p:sp>
        <p:nvSpPr>
          <p:cNvPr id="84995" name="Text Box 1"/>
          <p:cNvSpPr txBox="1">
            <a:spLocks noChangeArrowheads="1"/>
          </p:cNvSpPr>
          <p:nvPr/>
        </p:nvSpPr>
        <p:spPr bwMode="auto">
          <a:xfrm>
            <a:off x="4398963" y="9555163"/>
            <a:ext cx="3370262" cy="50006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b"/>
          <a:lstStyle/>
          <a:p>
            <a:pPr algn="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fld id="{DC1079FD-4DBA-4EB0-A6D0-45CDBAD2BE31}" type="slidenum">
              <a:rPr lang="en-US" sz="1400">
                <a:solidFill>
                  <a:srgbClr val="000000"/>
                </a:solidFill>
                <a:latin typeface="Times New Roman" pitchFamily="18" charset="0"/>
              </a:rPr>
              <a:pPr algn="r"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t>32</a:t>
            </a:fld>
            <a:endParaRPr lang="en-US" sz="1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84996" name="Text Box 2"/>
          <p:cNvSpPr txBox="1">
            <a:spLocks noChangeArrowheads="1"/>
          </p:cNvSpPr>
          <p:nvPr/>
        </p:nvSpPr>
        <p:spPr bwMode="auto">
          <a:xfrm>
            <a:off x="4398963" y="9555163"/>
            <a:ext cx="3371850" cy="5016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b"/>
          <a:lstStyle/>
          <a:p>
            <a:pPr algn="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fld id="{1B54D898-863D-4854-A083-7B90C84362CF}" type="slidenum">
              <a:rPr lang="en-US" sz="1400">
                <a:solidFill>
                  <a:srgbClr val="000000"/>
                </a:solidFill>
                <a:latin typeface="Times New Roman" pitchFamily="18" charset="0"/>
              </a:rPr>
              <a:pPr algn="r"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t>32</a:t>
            </a:fld>
            <a:endParaRPr lang="en-US" sz="1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84997" name="Rectangle 3"/>
          <p:cNvSpPr>
            <a:spLocks noChangeArrowheads="1" noTextEdit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84998" name="Rectangle 4"/>
          <p:cNvSpPr>
            <a:spLocks noChangeArrowheads="1"/>
          </p:cNvSpPr>
          <p:nvPr>
            <p:ph type="body" idx="1"/>
          </p:nvPr>
        </p:nvSpPr>
        <p:spPr>
          <a:xfrm>
            <a:off x="777875" y="4776788"/>
            <a:ext cx="6208713" cy="4518025"/>
          </a:xfrm>
          <a:noFill/>
          <a:ln/>
        </p:spPr>
        <p:txBody>
          <a:bodyPr wrap="none" anchor="ctr"/>
          <a:lstStyle/>
          <a:p>
            <a:endParaRPr lang="fr-FR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12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E108DB7D-C4F4-4798-AAD3-8F747B0EF051}" type="slidenum">
              <a:rPr lang="en-US" smtClean="0">
                <a:latin typeface="Times New Roman" pitchFamily="18" charset="0"/>
                <a:ea typeface="DejaVu Sans" pitchFamily="34" charset="2"/>
                <a:cs typeface="DejaVu Sans" pitchFamily="34" charset="2"/>
              </a:rPr>
              <a:pPr/>
              <a:t>33</a:t>
            </a:fld>
            <a:endParaRPr lang="en-US" smtClean="0">
              <a:latin typeface="Times New Roman" pitchFamily="18" charset="0"/>
              <a:ea typeface="DejaVu Sans" pitchFamily="34" charset="2"/>
              <a:cs typeface="DejaVu Sans" pitchFamily="34" charset="2"/>
            </a:endParaRPr>
          </a:p>
        </p:txBody>
      </p:sp>
      <p:sp>
        <p:nvSpPr>
          <p:cNvPr id="86019" name="Text Box 1"/>
          <p:cNvSpPr txBox="1">
            <a:spLocks noChangeArrowheads="1"/>
          </p:cNvSpPr>
          <p:nvPr/>
        </p:nvSpPr>
        <p:spPr bwMode="auto">
          <a:xfrm>
            <a:off x="4398963" y="9555163"/>
            <a:ext cx="3370262" cy="50006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b"/>
          <a:lstStyle/>
          <a:p>
            <a:pPr algn="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fld id="{EA4C18B3-01C7-41BD-BA82-BDF173401F0B}" type="slidenum">
              <a:rPr lang="en-US" sz="1400">
                <a:solidFill>
                  <a:srgbClr val="000000"/>
                </a:solidFill>
                <a:latin typeface="Times New Roman" pitchFamily="18" charset="0"/>
              </a:rPr>
              <a:pPr algn="r"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t>33</a:t>
            </a:fld>
            <a:endParaRPr lang="en-US" sz="1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86020" name="Text Box 2"/>
          <p:cNvSpPr txBox="1">
            <a:spLocks noChangeArrowheads="1"/>
          </p:cNvSpPr>
          <p:nvPr/>
        </p:nvSpPr>
        <p:spPr bwMode="auto">
          <a:xfrm>
            <a:off x="4398963" y="9555163"/>
            <a:ext cx="3371850" cy="5016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b"/>
          <a:lstStyle/>
          <a:p>
            <a:pPr algn="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fld id="{059D3FC3-4739-4666-81B1-2A339F820384}" type="slidenum">
              <a:rPr lang="en-US" sz="1400">
                <a:solidFill>
                  <a:srgbClr val="000000"/>
                </a:solidFill>
                <a:latin typeface="Times New Roman" pitchFamily="18" charset="0"/>
              </a:rPr>
              <a:pPr algn="r"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t>33</a:t>
            </a:fld>
            <a:endParaRPr lang="en-US" sz="1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86021" name="Rectangle 3"/>
          <p:cNvSpPr>
            <a:spLocks noChangeArrowheads="1" noTextEdit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86022" name="Rectangle 4"/>
          <p:cNvSpPr>
            <a:spLocks noChangeArrowheads="1"/>
          </p:cNvSpPr>
          <p:nvPr>
            <p:ph type="body" idx="1"/>
          </p:nvPr>
        </p:nvSpPr>
        <p:spPr>
          <a:xfrm>
            <a:off x="777875" y="4776788"/>
            <a:ext cx="6208713" cy="4518025"/>
          </a:xfrm>
          <a:noFill/>
          <a:ln/>
        </p:spPr>
        <p:txBody>
          <a:bodyPr wrap="none" anchor="ctr"/>
          <a:lstStyle/>
          <a:p>
            <a:endParaRPr lang="fr-FR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12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DCA671B7-C136-49D0-9CBF-53C22D848440}" type="slidenum">
              <a:rPr lang="en-US" smtClean="0">
                <a:latin typeface="Times New Roman" pitchFamily="18" charset="0"/>
                <a:ea typeface="DejaVu Sans" pitchFamily="34" charset="2"/>
                <a:cs typeface="DejaVu Sans" pitchFamily="34" charset="2"/>
              </a:rPr>
              <a:pPr/>
              <a:t>34</a:t>
            </a:fld>
            <a:endParaRPr lang="en-US" smtClean="0">
              <a:latin typeface="Times New Roman" pitchFamily="18" charset="0"/>
              <a:ea typeface="DejaVu Sans" pitchFamily="34" charset="2"/>
              <a:cs typeface="DejaVu Sans" pitchFamily="34" charset="2"/>
            </a:endParaRPr>
          </a:p>
        </p:txBody>
      </p:sp>
      <p:sp>
        <p:nvSpPr>
          <p:cNvPr id="87043" name="Text Box 1"/>
          <p:cNvSpPr txBox="1">
            <a:spLocks noChangeArrowheads="1"/>
          </p:cNvSpPr>
          <p:nvPr/>
        </p:nvSpPr>
        <p:spPr bwMode="auto">
          <a:xfrm>
            <a:off x="4398963" y="9555163"/>
            <a:ext cx="3370262" cy="50006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b"/>
          <a:lstStyle/>
          <a:p>
            <a:pPr algn="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fld id="{F83A1A5F-0C96-4A82-800F-283DF10E70FC}" type="slidenum">
              <a:rPr lang="en-US" sz="1400">
                <a:solidFill>
                  <a:srgbClr val="000000"/>
                </a:solidFill>
                <a:latin typeface="Times New Roman" pitchFamily="18" charset="0"/>
              </a:rPr>
              <a:pPr algn="r"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t>34</a:t>
            </a:fld>
            <a:endParaRPr lang="en-US" sz="1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87044" name="Text Box 2"/>
          <p:cNvSpPr txBox="1">
            <a:spLocks noChangeArrowheads="1"/>
          </p:cNvSpPr>
          <p:nvPr/>
        </p:nvSpPr>
        <p:spPr bwMode="auto">
          <a:xfrm>
            <a:off x="4398963" y="9555163"/>
            <a:ext cx="3371850" cy="5016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b"/>
          <a:lstStyle/>
          <a:p>
            <a:pPr algn="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fld id="{1C3059C1-957B-4CA1-B83E-266E866BD38C}" type="slidenum">
              <a:rPr lang="en-US" sz="1400">
                <a:solidFill>
                  <a:srgbClr val="000000"/>
                </a:solidFill>
                <a:latin typeface="Times New Roman" pitchFamily="18" charset="0"/>
              </a:rPr>
              <a:pPr algn="r"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t>34</a:t>
            </a:fld>
            <a:endParaRPr lang="en-US" sz="1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87045" name="Rectangle 3"/>
          <p:cNvSpPr>
            <a:spLocks noChangeArrowheads="1" noTextEdit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87046" name="Rectangle 4"/>
          <p:cNvSpPr>
            <a:spLocks noChangeArrowheads="1"/>
          </p:cNvSpPr>
          <p:nvPr>
            <p:ph type="body" idx="1"/>
          </p:nvPr>
        </p:nvSpPr>
        <p:spPr>
          <a:xfrm>
            <a:off x="777875" y="4776788"/>
            <a:ext cx="6208713" cy="4518025"/>
          </a:xfrm>
          <a:noFill/>
          <a:ln/>
        </p:spPr>
        <p:txBody>
          <a:bodyPr wrap="none" anchor="ctr"/>
          <a:lstStyle/>
          <a:p>
            <a:endParaRPr lang="fr-FR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12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1292A004-83DE-42F6-92F2-E5AB19E06062}" type="slidenum">
              <a:rPr lang="en-US" smtClean="0">
                <a:latin typeface="Times New Roman" pitchFamily="18" charset="0"/>
                <a:ea typeface="DejaVu Sans" pitchFamily="34" charset="2"/>
                <a:cs typeface="DejaVu Sans" pitchFamily="34" charset="2"/>
              </a:rPr>
              <a:pPr/>
              <a:t>35</a:t>
            </a:fld>
            <a:endParaRPr lang="en-US" smtClean="0">
              <a:latin typeface="Times New Roman" pitchFamily="18" charset="0"/>
              <a:ea typeface="DejaVu Sans" pitchFamily="34" charset="2"/>
              <a:cs typeface="DejaVu Sans" pitchFamily="34" charset="2"/>
            </a:endParaRPr>
          </a:p>
        </p:txBody>
      </p:sp>
      <p:sp>
        <p:nvSpPr>
          <p:cNvPr id="88067" name="Text Box 1"/>
          <p:cNvSpPr txBox="1">
            <a:spLocks noChangeArrowheads="1"/>
          </p:cNvSpPr>
          <p:nvPr/>
        </p:nvSpPr>
        <p:spPr bwMode="auto">
          <a:xfrm>
            <a:off x="4398963" y="9555163"/>
            <a:ext cx="3370262" cy="50006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b"/>
          <a:lstStyle/>
          <a:p>
            <a:pPr algn="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fld id="{75266156-360B-4AD6-AEA2-97245AEAEE0B}" type="slidenum">
              <a:rPr lang="en-US" sz="1400">
                <a:solidFill>
                  <a:srgbClr val="000000"/>
                </a:solidFill>
                <a:latin typeface="Times New Roman" pitchFamily="18" charset="0"/>
              </a:rPr>
              <a:pPr algn="r"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t>35</a:t>
            </a:fld>
            <a:endParaRPr lang="en-US" sz="1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88068" name="Text Box 2"/>
          <p:cNvSpPr txBox="1">
            <a:spLocks noChangeArrowheads="1"/>
          </p:cNvSpPr>
          <p:nvPr/>
        </p:nvSpPr>
        <p:spPr bwMode="auto">
          <a:xfrm>
            <a:off x="4398963" y="9555163"/>
            <a:ext cx="3371850" cy="5016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b"/>
          <a:lstStyle/>
          <a:p>
            <a:pPr algn="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fld id="{9743BFAE-C77A-4282-9B52-3586CB516AF2}" type="slidenum">
              <a:rPr lang="en-US" sz="1400">
                <a:solidFill>
                  <a:srgbClr val="000000"/>
                </a:solidFill>
                <a:latin typeface="Times New Roman" pitchFamily="18" charset="0"/>
              </a:rPr>
              <a:pPr algn="r"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t>35</a:t>
            </a:fld>
            <a:endParaRPr lang="en-US" sz="1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88069" name="Rectangle 3"/>
          <p:cNvSpPr>
            <a:spLocks noChangeArrowheads="1" noTextEdit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88070" name="Rectangle 4"/>
          <p:cNvSpPr>
            <a:spLocks noChangeArrowheads="1"/>
          </p:cNvSpPr>
          <p:nvPr>
            <p:ph type="body" idx="1"/>
          </p:nvPr>
        </p:nvSpPr>
        <p:spPr>
          <a:xfrm>
            <a:off x="777875" y="4776788"/>
            <a:ext cx="6208713" cy="4518025"/>
          </a:xfrm>
          <a:noFill/>
          <a:ln/>
        </p:spPr>
        <p:txBody>
          <a:bodyPr wrap="none" anchor="ctr"/>
          <a:lstStyle/>
          <a:p>
            <a:endParaRPr lang="fr-FR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12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68C653BE-389B-4D86-95CD-1F7D5C83BAAD}" type="slidenum">
              <a:rPr lang="en-US" smtClean="0">
                <a:latin typeface="Times New Roman" pitchFamily="18" charset="0"/>
                <a:ea typeface="DejaVu Sans" pitchFamily="34" charset="2"/>
                <a:cs typeface="DejaVu Sans" pitchFamily="34" charset="2"/>
              </a:rPr>
              <a:pPr/>
              <a:t>36</a:t>
            </a:fld>
            <a:endParaRPr lang="en-US" smtClean="0">
              <a:latin typeface="Times New Roman" pitchFamily="18" charset="0"/>
              <a:ea typeface="DejaVu Sans" pitchFamily="34" charset="2"/>
              <a:cs typeface="DejaVu Sans" pitchFamily="34" charset="2"/>
            </a:endParaRPr>
          </a:p>
        </p:txBody>
      </p:sp>
      <p:sp>
        <p:nvSpPr>
          <p:cNvPr id="89091" name="Text Box 1"/>
          <p:cNvSpPr txBox="1">
            <a:spLocks noChangeArrowheads="1"/>
          </p:cNvSpPr>
          <p:nvPr/>
        </p:nvSpPr>
        <p:spPr bwMode="auto">
          <a:xfrm>
            <a:off x="4398963" y="9555163"/>
            <a:ext cx="3370262" cy="50006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b"/>
          <a:lstStyle/>
          <a:p>
            <a:pPr algn="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fld id="{395A0ECA-4C06-4F54-9666-6944AA1C069C}" type="slidenum">
              <a:rPr lang="en-US" sz="1400">
                <a:solidFill>
                  <a:srgbClr val="000000"/>
                </a:solidFill>
                <a:latin typeface="Times New Roman" pitchFamily="18" charset="0"/>
              </a:rPr>
              <a:pPr algn="r"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t>36</a:t>
            </a:fld>
            <a:endParaRPr lang="en-US" sz="1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89092" name="Text Box 2"/>
          <p:cNvSpPr txBox="1">
            <a:spLocks noChangeArrowheads="1"/>
          </p:cNvSpPr>
          <p:nvPr/>
        </p:nvSpPr>
        <p:spPr bwMode="auto">
          <a:xfrm>
            <a:off x="4398963" y="9555163"/>
            <a:ext cx="3371850" cy="5016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b"/>
          <a:lstStyle/>
          <a:p>
            <a:pPr algn="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fld id="{48AF3C25-3387-4966-8736-749BA1A68525}" type="slidenum">
              <a:rPr lang="en-US" sz="1400">
                <a:solidFill>
                  <a:srgbClr val="000000"/>
                </a:solidFill>
                <a:latin typeface="Times New Roman" pitchFamily="18" charset="0"/>
              </a:rPr>
              <a:pPr algn="r"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t>36</a:t>
            </a:fld>
            <a:endParaRPr lang="en-US" sz="1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89093" name="Rectangle 3"/>
          <p:cNvSpPr>
            <a:spLocks noChangeArrowheads="1" noTextEdit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89094" name="Rectangle 4"/>
          <p:cNvSpPr>
            <a:spLocks noChangeArrowheads="1"/>
          </p:cNvSpPr>
          <p:nvPr>
            <p:ph type="body" idx="1"/>
          </p:nvPr>
        </p:nvSpPr>
        <p:spPr>
          <a:xfrm>
            <a:off x="777875" y="4776788"/>
            <a:ext cx="6208713" cy="4518025"/>
          </a:xfrm>
          <a:noFill/>
          <a:ln/>
        </p:spPr>
        <p:txBody>
          <a:bodyPr wrap="none" anchor="ctr"/>
          <a:lstStyle/>
          <a:p>
            <a:endParaRPr lang="fr-FR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12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162A8C8C-82E2-4599-98C1-F596A2641DE5}" type="slidenum">
              <a:rPr lang="en-US" smtClean="0">
                <a:latin typeface="Times New Roman" pitchFamily="18" charset="0"/>
                <a:ea typeface="DejaVu Sans" pitchFamily="34" charset="2"/>
                <a:cs typeface="DejaVu Sans" pitchFamily="34" charset="2"/>
              </a:rPr>
              <a:pPr/>
              <a:t>37</a:t>
            </a:fld>
            <a:endParaRPr lang="en-US" smtClean="0">
              <a:latin typeface="Times New Roman" pitchFamily="18" charset="0"/>
              <a:ea typeface="DejaVu Sans" pitchFamily="34" charset="2"/>
              <a:cs typeface="DejaVu Sans" pitchFamily="34" charset="2"/>
            </a:endParaRPr>
          </a:p>
        </p:txBody>
      </p:sp>
      <p:sp>
        <p:nvSpPr>
          <p:cNvPr id="90115" name="Text Box 1"/>
          <p:cNvSpPr txBox="1">
            <a:spLocks noChangeArrowheads="1"/>
          </p:cNvSpPr>
          <p:nvPr/>
        </p:nvSpPr>
        <p:spPr bwMode="auto">
          <a:xfrm>
            <a:off x="4398963" y="9555163"/>
            <a:ext cx="3370262" cy="50006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b"/>
          <a:lstStyle/>
          <a:p>
            <a:pPr algn="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fld id="{1C4A25EA-0D01-4B07-9067-0E0075D6CBCC}" type="slidenum">
              <a:rPr lang="en-US" sz="1400">
                <a:solidFill>
                  <a:srgbClr val="000000"/>
                </a:solidFill>
                <a:latin typeface="Times New Roman" pitchFamily="18" charset="0"/>
              </a:rPr>
              <a:pPr algn="r"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t>37</a:t>
            </a:fld>
            <a:endParaRPr lang="en-US" sz="1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90116" name="Text Box 2"/>
          <p:cNvSpPr txBox="1">
            <a:spLocks noChangeArrowheads="1"/>
          </p:cNvSpPr>
          <p:nvPr/>
        </p:nvSpPr>
        <p:spPr bwMode="auto">
          <a:xfrm>
            <a:off x="4398963" y="9555163"/>
            <a:ext cx="3371850" cy="5016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b"/>
          <a:lstStyle/>
          <a:p>
            <a:pPr algn="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fld id="{4ED4E628-AE78-40B6-B351-7FB9C73E8212}" type="slidenum">
              <a:rPr lang="en-US" sz="1400">
                <a:solidFill>
                  <a:srgbClr val="000000"/>
                </a:solidFill>
                <a:latin typeface="Times New Roman" pitchFamily="18" charset="0"/>
              </a:rPr>
              <a:pPr algn="r"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t>37</a:t>
            </a:fld>
            <a:endParaRPr lang="en-US" sz="1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90117" name="Rectangle 3"/>
          <p:cNvSpPr>
            <a:spLocks noChangeArrowheads="1" noTextEdit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90118" name="Rectangle 4"/>
          <p:cNvSpPr>
            <a:spLocks noChangeArrowheads="1"/>
          </p:cNvSpPr>
          <p:nvPr>
            <p:ph type="body" idx="1"/>
          </p:nvPr>
        </p:nvSpPr>
        <p:spPr>
          <a:xfrm>
            <a:off x="777875" y="4776788"/>
            <a:ext cx="6208713" cy="4518025"/>
          </a:xfrm>
          <a:noFill/>
          <a:ln/>
        </p:spPr>
        <p:txBody>
          <a:bodyPr wrap="none" anchor="ctr"/>
          <a:lstStyle/>
          <a:p>
            <a:endParaRPr lang="fr-FR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12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78694349-77BE-4D2A-A190-0363F3C083C3}" type="slidenum">
              <a:rPr lang="en-US" smtClean="0">
                <a:latin typeface="Times New Roman" pitchFamily="18" charset="0"/>
                <a:ea typeface="DejaVu Sans" pitchFamily="34" charset="2"/>
                <a:cs typeface="DejaVu Sans" pitchFamily="34" charset="2"/>
              </a:rPr>
              <a:pPr/>
              <a:t>38</a:t>
            </a:fld>
            <a:endParaRPr lang="en-US" smtClean="0">
              <a:latin typeface="Times New Roman" pitchFamily="18" charset="0"/>
              <a:ea typeface="DejaVu Sans" pitchFamily="34" charset="2"/>
              <a:cs typeface="DejaVu Sans" pitchFamily="34" charset="2"/>
            </a:endParaRPr>
          </a:p>
        </p:txBody>
      </p:sp>
      <p:sp>
        <p:nvSpPr>
          <p:cNvPr id="91139" name="Text Box 1"/>
          <p:cNvSpPr txBox="1">
            <a:spLocks noChangeArrowheads="1"/>
          </p:cNvSpPr>
          <p:nvPr/>
        </p:nvSpPr>
        <p:spPr bwMode="auto">
          <a:xfrm>
            <a:off x="4398963" y="9555163"/>
            <a:ext cx="3370262" cy="50006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b"/>
          <a:lstStyle/>
          <a:p>
            <a:pPr algn="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fld id="{67477048-5351-4A3E-86A1-364FD9B1BA72}" type="slidenum">
              <a:rPr lang="en-US" sz="1400">
                <a:solidFill>
                  <a:srgbClr val="000000"/>
                </a:solidFill>
                <a:latin typeface="Times New Roman" pitchFamily="18" charset="0"/>
              </a:rPr>
              <a:pPr algn="r"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t>38</a:t>
            </a:fld>
            <a:endParaRPr lang="en-US" sz="1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91140" name="Text Box 2"/>
          <p:cNvSpPr txBox="1">
            <a:spLocks noChangeArrowheads="1"/>
          </p:cNvSpPr>
          <p:nvPr/>
        </p:nvSpPr>
        <p:spPr bwMode="auto">
          <a:xfrm>
            <a:off x="4398963" y="9555163"/>
            <a:ext cx="3371850" cy="5016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b"/>
          <a:lstStyle/>
          <a:p>
            <a:pPr algn="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fld id="{B96928CB-DDB8-47F6-9E84-92CA36AAB502}" type="slidenum">
              <a:rPr lang="en-US" sz="1400">
                <a:solidFill>
                  <a:srgbClr val="000000"/>
                </a:solidFill>
                <a:latin typeface="Times New Roman" pitchFamily="18" charset="0"/>
              </a:rPr>
              <a:pPr algn="r"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t>38</a:t>
            </a:fld>
            <a:endParaRPr lang="en-US" sz="1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91141" name="Rectangle 3"/>
          <p:cNvSpPr>
            <a:spLocks noChangeArrowheads="1" noTextEdit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91142" name="Rectangle 4"/>
          <p:cNvSpPr>
            <a:spLocks noChangeArrowheads="1"/>
          </p:cNvSpPr>
          <p:nvPr>
            <p:ph type="body" idx="1"/>
          </p:nvPr>
        </p:nvSpPr>
        <p:spPr>
          <a:xfrm>
            <a:off x="777875" y="4776788"/>
            <a:ext cx="6208713" cy="4518025"/>
          </a:xfrm>
          <a:noFill/>
          <a:ln/>
        </p:spPr>
        <p:txBody>
          <a:bodyPr wrap="none" anchor="ctr"/>
          <a:lstStyle/>
          <a:p>
            <a:endParaRPr lang="fr-FR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12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1E82C9B7-50CB-47DE-AADC-4923BCB6F057}" type="slidenum">
              <a:rPr lang="en-US" smtClean="0">
                <a:latin typeface="Times New Roman" pitchFamily="18" charset="0"/>
                <a:ea typeface="DejaVu Sans" pitchFamily="34" charset="2"/>
                <a:cs typeface="DejaVu Sans" pitchFamily="34" charset="2"/>
              </a:rPr>
              <a:pPr/>
              <a:t>39</a:t>
            </a:fld>
            <a:endParaRPr lang="en-US" smtClean="0">
              <a:latin typeface="Times New Roman" pitchFamily="18" charset="0"/>
              <a:ea typeface="DejaVu Sans" pitchFamily="34" charset="2"/>
              <a:cs typeface="DejaVu Sans" pitchFamily="34" charset="2"/>
            </a:endParaRPr>
          </a:p>
        </p:txBody>
      </p:sp>
      <p:sp>
        <p:nvSpPr>
          <p:cNvPr id="92163" name="Text Box 1"/>
          <p:cNvSpPr txBox="1">
            <a:spLocks noChangeArrowheads="1"/>
          </p:cNvSpPr>
          <p:nvPr/>
        </p:nvSpPr>
        <p:spPr bwMode="auto">
          <a:xfrm>
            <a:off x="4398963" y="9555163"/>
            <a:ext cx="3370262" cy="50006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b"/>
          <a:lstStyle/>
          <a:p>
            <a:pPr algn="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fld id="{9CD97F27-E58E-49ED-A5F0-E9C184D980E4}" type="slidenum">
              <a:rPr lang="en-US" sz="1400">
                <a:solidFill>
                  <a:srgbClr val="000000"/>
                </a:solidFill>
                <a:latin typeface="Times New Roman" pitchFamily="18" charset="0"/>
              </a:rPr>
              <a:pPr algn="r"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t>39</a:t>
            </a:fld>
            <a:endParaRPr lang="en-US" sz="1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92164" name="Text Box 2"/>
          <p:cNvSpPr txBox="1">
            <a:spLocks noChangeArrowheads="1"/>
          </p:cNvSpPr>
          <p:nvPr/>
        </p:nvSpPr>
        <p:spPr bwMode="auto">
          <a:xfrm>
            <a:off x="4398963" y="9555163"/>
            <a:ext cx="3371850" cy="5016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b"/>
          <a:lstStyle/>
          <a:p>
            <a:pPr algn="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fld id="{F02957A5-E078-43C7-9002-DE02F9E55E36}" type="slidenum">
              <a:rPr lang="en-US" sz="1400">
                <a:solidFill>
                  <a:srgbClr val="000000"/>
                </a:solidFill>
                <a:latin typeface="Times New Roman" pitchFamily="18" charset="0"/>
              </a:rPr>
              <a:pPr algn="r"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t>39</a:t>
            </a:fld>
            <a:endParaRPr lang="en-US" sz="1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92165" name="Rectangle 3"/>
          <p:cNvSpPr>
            <a:spLocks noChangeArrowheads="1" noTextEdit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92166" name="Rectangle 4"/>
          <p:cNvSpPr>
            <a:spLocks noChangeArrowheads="1"/>
          </p:cNvSpPr>
          <p:nvPr>
            <p:ph type="body" idx="1"/>
          </p:nvPr>
        </p:nvSpPr>
        <p:spPr>
          <a:xfrm>
            <a:off x="777875" y="4776788"/>
            <a:ext cx="6208713" cy="4518025"/>
          </a:xfrm>
          <a:noFill/>
          <a:ln/>
        </p:spPr>
        <p:txBody>
          <a:bodyPr wrap="none" anchor="ctr"/>
          <a:lstStyle/>
          <a:p>
            <a:endParaRPr lang="fr-FR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12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07AFD21A-7CD0-41DB-868C-C02B917A4EDB}" type="slidenum">
              <a:rPr lang="en-US" smtClean="0">
                <a:latin typeface="Times New Roman" pitchFamily="18" charset="0"/>
                <a:ea typeface="DejaVu Sans" pitchFamily="34" charset="2"/>
                <a:cs typeface="DejaVu Sans" pitchFamily="34" charset="2"/>
              </a:rPr>
              <a:pPr/>
              <a:t>4</a:t>
            </a:fld>
            <a:endParaRPr lang="en-US" smtClean="0">
              <a:latin typeface="Times New Roman" pitchFamily="18" charset="0"/>
              <a:ea typeface="DejaVu Sans" pitchFamily="34" charset="2"/>
              <a:cs typeface="DejaVu Sans" pitchFamily="34" charset="2"/>
            </a:endParaRPr>
          </a:p>
        </p:txBody>
      </p:sp>
      <p:sp>
        <p:nvSpPr>
          <p:cNvPr id="59395" name="Text Box 1"/>
          <p:cNvSpPr txBox="1">
            <a:spLocks noChangeArrowheads="1"/>
          </p:cNvSpPr>
          <p:nvPr/>
        </p:nvSpPr>
        <p:spPr bwMode="auto">
          <a:xfrm>
            <a:off x="4398963" y="9555163"/>
            <a:ext cx="3370262" cy="50006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b"/>
          <a:lstStyle/>
          <a:p>
            <a:pPr algn="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fld id="{809D1483-0E0E-41B7-A541-1E4F37C2FED5}" type="slidenum">
              <a:rPr lang="en-US" sz="1400">
                <a:solidFill>
                  <a:srgbClr val="000000"/>
                </a:solidFill>
                <a:latin typeface="Times New Roman" pitchFamily="18" charset="0"/>
              </a:rPr>
              <a:pPr algn="r"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t>4</a:t>
            </a:fld>
            <a:endParaRPr lang="en-US" sz="1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59396" name="Text Box 2"/>
          <p:cNvSpPr txBox="1">
            <a:spLocks noChangeArrowheads="1"/>
          </p:cNvSpPr>
          <p:nvPr/>
        </p:nvSpPr>
        <p:spPr bwMode="auto">
          <a:xfrm>
            <a:off x="4398963" y="9555163"/>
            <a:ext cx="3371850" cy="5016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b"/>
          <a:lstStyle/>
          <a:p>
            <a:pPr algn="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fld id="{AAC6E9B9-4EEF-4213-9D30-1075338D641F}" type="slidenum">
              <a:rPr lang="en-US" sz="1400">
                <a:solidFill>
                  <a:srgbClr val="000000"/>
                </a:solidFill>
                <a:latin typeface="Times New Roman" pitchFamily="18" charset="0"/>
              </a:rPr>
              <a:pPr algn="r"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t>4</a:t>
            </a:fld>
            <a:endParaRPr lang="en-US" sz="1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59397" name="Rectangle 3"/>
          <p:cNvSpPr>
            <a:spLocks noChangeArrowheads="1" noTextEdit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59398" name="Rectangle 4"/>
          <p:cNvSpPr>
            <a:spLocks noChangeArrowheads="1"/>
          </p:cNvSpPr>
          <p:nvPr>
            <p:ph type="body" idx="1"/>
          </p:nvPr>
        </p:nvSpPr>
        <p:spPr>
          <a:xfrm>
            <a:off x="777875" y="4776788"/>
            <a:ext cx="6208713" cy="4518025"/>
          </a:xfrm>
          <a:noFill/>
          <a:ln/>
        </p:spPr>
        <p:txBody>
          <a:bodyPr wrap="none" anchor="ctr"/>
          <a:lstStyle/>
          <a:p>
            <a:endParaRPr lang="fr-FR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12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0E3DAD66-D237-4F0E-A1B7-FC3A038E698E}" type="slidenum">
              <a:rPr lang="en-US" smtClean="0">
                <a:latin typeface="Times New Roman" pitchFamily="18" charset="0"/>
                <a:ea typeface="DejaVu Sans" pitchFamily="34" charset="2"/>
                <a:cs typeface="DejaVu Sans" pitchFamily="34" charset="2"/>
              </a:rPr>
              <a:pPr/>
              <a:t>40</a:t>
            </a:fld>
            <a:endParaRPr lang="en-US" smtClean="0">
              <a:latin typeface="Times New Roman" pitchFamily="18" charset="0"/>
              <a:ea typeface="DejaVu Sans" pitchFamily="34" charset="2"/>
              <a:cs typeface="DejaVu Sans" pitchFamily="34" charset="2"/>
            </a:endParaRPr>
          </a:p>
        </p:txBody>
      </p:sp>
      <p:sp>
        <p:nvSpPr>
          <p:cNvPr id="93187" name="Text Box 1"/>
          <p:cNvSpPr txBox="1">
            <a:spLocks noChangeArrowheads="1"/>
          </p:cNvSpPr>
          <p:nvPr/>
        </p:nvSpPr>
        <p:spPr bwMode="auto">
          <a:xfrm>
            <a:off x="4398963" y="9555163"/>
            <a:ext cx="3370262" cy="50006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b"/>
          <a:lstStyle/>
          <a:p>
            <a:pPr algn="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fld id="{2A795963-6242-41CD-BFF4-5BDF3743ED4E}" type="slidenum">
              <a:rPr lang="en-US" sz="1400">
                <a:solidFill>
                  <a:srgbClr val="000000"/>
                </a:solidFill>
                <a:latin typeface="Times New Roman" pitchFamily="18" charset="0"/>
              </a:rPr>
              <a:pPr algn="r"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t>40</a:t>
            </a:fld>
            <a:endParaRPr lang="en-US" sz="1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93188" name="Text Box 2"/>
          <p:cNvSpPr txBox="1">
            <a:spLocks noChangeArrowheads="1"/>
          </p:cNvSpPr>
          <p:nvPr/>
        </p:nvSpPr>
        <p:spPr bwMode="auto">
          <a:xfrm>
            <a:off x="4398963" y="9555163"/>
            <a:ext cx="3371850" cy="5016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b"/>
          <a:lstStyle/>
          <a:p>
            <a:pPr algn="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fld id="{10042796-7686-45DA-868A-B806AD2E2CD7}" type="slidenum">
              <a:rPr lang="en-US" sz="1400">
                <a:solidFill>
                  <a:srgbClr val="000000"/>
                </a:solidFill>
                <a:latin typeface="Times New Roman" pitchFamily="18" charset="0"/>
              </a:rPr>
              <a:pPr algn="r"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t>40</a:t>
            </a:fld>
            <a:endParaRPr lang="en-US" sz="1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93189" name="Rectangle 3"/>
          <p:cNvSpPr>
            <a:spLocks noChangeArrowheads="1" noTextEdit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93190" name="Rectangle 4"/>
          <p:cNvSpPr>
            <a:spLocks noChangeArrowheads="1"/>
          </p:cNvSpPr>
          <p:nvPr>
            <p:ph type="body" idx="1"/>
          </p:nvPr>
        </p:nvSpPr>
        <p:spPr>
          <a:xfrm>
            <a:off x="777875" y="4776788"/>
            <a:ext cx="6208713" cy="4518025"/>
          </a:xfrm>
          <a:noFill/>
          <a:ln/>
        </p:spPr>
        <p:txBody>
          <a:bodyPr wrap="none" anchor="ctr"/>
          <a:lstStyle/>
          <a:p>
            <a:endParaRPr lang="fr-FR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12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6135A036-334F-4BCD-A381-EC6501696197}" type="slidenum">
              <a:rPr lang="en-US" smtClean="0">
                <a:latin typeface="Times New Roman" pitchFamily="18" charset="0"/>
                <a:ea typeface="DejaVu Sans" pitchFamily="34" charset="2"/>
                <a:cs typeface="DejaVu Sans" pitchFamily="34" charset="2"/>
              </a:rPr>
              <a:pPr/>
              <a:t>41</a:t>
            </a:fld>
            <a:endParaRPr lang="en-US" smtClean="0">
              <a:latin typeface="Times New Roman" pitchFamily="18" charset="0"/>
              <a:ea typeface="DejaVu Sans" pitchFamily="34" charset="2"/>
              <a:cs typeface="DejaVu Sans" pitchFamily="34" charset="2"/>
            </a:endParaRPr>
          </a:p>
        </p:txBody>
      </p:sp>
      <p:sp>
        <p:nvSpPr>
          <p:cNvPr id="94211" name="Text Box 1"/>
          <p:cNvSpPr txBox="1">
            <a:spLocks noChangeArrowheads="1"/>
          </p:cNvSpPr>
          <p:nvPr/>
        </p:nvSpPr>
        <p:spPr bwMode="auto">
          <a:xfrm>
            <a:off x="4398963" y="9555163"/>
            <a:ext cx="3370262" cy="50006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b"/>
          <a:lstStyle/>
          <a:p>
            <a:pPr algn="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fld id="{724020BB-A97E-4426-81EC-AFED433D9914}" type="slidenum">
              <a:rPr lang="en-US" sz="1400">
                <a:solidFill>
                  <a:srgbClr val="000000"/>
                </a:solidFill>
                <a:latin typeface="Times New Roman" pitchFamily="18" charset="0"/>
              </a:rPr>
              <a:pPr algn="r"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t>41</a:t>
            </a:fld>
            <a:endParaRPr lang="en-US" sz="1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94212" name="Text Box 2"/>
          <p:cNvSpPr txBox="1">
            <a:spLocks noChangeArrowheads="1"/>
          </p:cNvSpPr>
          <p:nvPr/>
        </p:nvSpPr>
        <p:spPr bwMode="auto">
          <a:xfrm>
            <a:off x="4398963" y="9555163"/>
            <a:ext cx="3371850" cy="5016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b"/>
          <a:lstStyle/>
          <a:p>
            <a:pPr algn="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fld id="{32462106-622E-44D6-8953-88FE82691286}" type="slidenum">
              <a:rPr lang="en-US" sz="1400">
                <a:solidFill>
                  <a:srgbClr val="000000"/>
                </a:solidFill>
                <a:latin typeface="Times New Roman" pitchFamily="18" charset="0"/>
              </a:rPr>
              <a:pPr algn="r"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t>41</a:t>
            </a:fld>
            <a:endParaRPr lang="en-US" sz="1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94213" name="Rectangle 3"/>
          <p:cNvSpPr>
            <a:spLocks noChangeArrowheads="1" noTextEdit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94214" name="Rectangle 4"/>
          <p:cNvSpPr>
            <a:spLocks noChangeArrowheads="1"/>
          </p:cNvSpPr>
          <p:nvPr>
            <p:ph type="body" idx="1"/>
          </p:nvPr>
        </p:nvSpPr>
        <p:spPr>
          <a:xfrm>
            <a:off x="777875" y="4776788"/>
            <a:ext cx="6208713" cy="4518025"/>
          </a:xfrm>
          <a:noFill/>
          <a:ln/>
        </p:spPr>
        <p:txBody>
          <a:bodyPr wrap="none" anchor="ctr"/>
          <a:lstStyle/>
          <a:p>
            <a:endParaRPr lang="fr-FR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12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35F7BDD1-0382-4C93-A81F-F1A709C15D40}" type="slidenum">
              <a:rPr lang="en-US" smtClean="0">
                <a:latin typeface="Times New Roman" pitchFamily="18" charset="0"/>
                <a:ea typeface="DejaVu Sans" pitchFamily="34" charset="2"/>
                <a:cs typeface="DejaVu Sans" pitchFamily="34" charset="2"/>
              </a:rPr>
              <a:pPr/>
              <a:t>42</a:t>
            </a:fld>
            <a:endParaRPr lang="en-US" smtClean="0">
              <a:latin typeface="Times New Roman" pitchFamily="18" charset="0"/>
              <a:ea typeface="DejaVu Sans" pitchFamily="34" charset="2"/>
              <a:cs typeface="DejaVu Sans" pitchFamily="34" charset="2"/>
            </a:endParaRPr>
          </a:p>
        </p:txBody>
      </p:sp>
      <p:sp>
        <p:nvSpPr>
          <p:cNvPr id="95235" name="Text Box 1"/>
          <p:cNvSpPr txBox="1">
            <a:spLocks noChangeArrowheads="1"/>
          </p:cNvSpPr>
          <p:nvPr/>
        </p:nvSpPr>
        <p:spPr bwMode="auto">
          <a:xfrm>
            <a:off x="4398963" y="9555163"/>
            <a:ext cx="3370262" cy="50006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b"/>
          <a:lstStyle/>
          <a:p>
            <a:pPr algn="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fld id="{F74F6798-7E84-4E22-9317-2FCD02E39343}" type="slidenum">
              <a:rPr lang="en-US" sz="1400">
                <a:solidFill>
                  <a:srgbClr val="000000"/>
                </a:solidFill>
                <a:latin typeface="Times New Roman" pitchFamily="18" charset="0"/>
              </a:rPr>
              <a:pPr algn="r"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t>42</a:t>
            </a:fld>
            <a:endParaRPr lang="en-US" sz="1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95236" name="Text Box 2"/>
          <p:cNvSpPr txBox="1">
            <a:spLocks noChangeArrowheads="1"/>
          </p:cNvSpPr>
          <p:nvPr/>
        </p:nvSpPr>
        <p:spPr bwMode="auto">
          <a:xfrm>
            <a:off x="4398963" y="9555163"/>
            <a:ext cx="3371850" cy="5016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b"/>
          <a:lstStyle/>
          <a:p>
            <a:pPr algn="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fld id="{11AD4FA4-F2BE-4017-B877-41000B3BDD30}" type="slidenum">
              <a:rPr lang="en-US" sz="1400">
                <a:solidFill>
                  <a:srgbClr val="000000"/>
                </a:solidFill>
                <a:latin typeface="Times New Roman" pitchFamily="18" charset="0"/>
              </a:rPr>
              <a:pPr algn="r"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t>42</a:t>
            </a:fld>
            <a:endParaRPr lang="en-US" sz="1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95237" name="Rectangle 3"/>
          <p:cNvSpPr>
            <a:spLocks noChangeArrowheads="1" noTextEdit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95238" name="Rectangle 4"/>
          <p:cNvSpPr>
            <a:spLocks noChangeArrowheads="1"/>
          </p:cNvSpPr>
          <p:nvPr>
            <p:ph type="body" idx="1"/>
          </p:nvPr>
        </p:nvSpPr>
        <p:spPr>
          <a:xfrm>
            <a:off x="777875" y="4776788"/>
            <a:ext cx="6208713" cy="4518025"/>
          </a:xfrm>
          <a:noFill/>
          <a:ln/>
        </p:spPr>
        <p:txBody>
          <a:bodyPr wrap="none" anchor="ctr"/>
          <a:lstStyle/>
          <a:p>
            <a:endParaRPr lang="fr-FR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12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DB155C05-C382-49E1-A768-AA68BDEE4AF4}" type="slidenum">
              <a:rPr lang="en-US" smtClean="0">
                <a:latin typeface="Times New Roman" pitchFamily="18" charset="0"/>
                <a:ea typeface="DejaVu Sans" pitchFamily="34" charset="2"/>
                <a:cs typeface="DejaVu Sans" pitchFamily="34" charset="2"/>
              </a:rPr>
              <a:pPr/>
              <a:t>43</a:t>
            </a:fld>
            <a:endParaRPr lang="en-US" smtClean="0">
              <a:latin typeface="Times New Roman" pitchFamily="18" charset="0"/>
              <a:ea typeface="DejaVu Sans" pitchFamily="34" charset="2"/>
              <a:cs typeface="DejaVu Sans" pitchFamily="34" charset="2"/>
            </a:endParaRPr>
          </a:p>
        </p:txBody>
      </p:sp>
      <p:sp>
        <p:nvSpPr>
          <p:cNvPr id="96259" name="Text Box 1"/>
          <p:cNvSpPr txBox="1">
            <a:spLocks noChangeArrowheads="1"/>
          </p:cNvSpPr>
          <p:nvPr/>
        </p:nvSpPr>
        <p:spPr bwMode="auto">
          <a:xfrm>
            <a:off x="4398963" y="9555163"/>
            <a:ext cx="3370262" cy="50006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b"/>
          <a:lstStyle/>
          <a:p>
            <a:pPr algn="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fld id="{A97A21B8-1C55-457D-A844-2BF539AFD06F}" type="slidenum">
              <a:rPr lang="en-US" sz="1400">
                <a:solidFill>
                  <a:srgbClr val="000000"/>
                </a:solidFill>
                <a:latin typeface="Times New Roman" pitchFamily="18" charset="0"/>
              </a:rPr>
              <a:pPr algn="r"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t>43</a:t>
            </a:fld>
            <a:endParaRPr lang="en-US" sz="1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96260" name="Text Box 2"/>
          <p:cNvSpPr txBox="1">
            <a:spLocks noChangeArrowheads="1"/>
          </p:cNvSpPr>
          <p:nvPr/>
        </p:nvSpPr>
        <p:spPr bwMode="auto">
          <a:xfrm>
            <a:off x="4398963" y="9555163"/>
            <a:ext cx="3371850" cy="5016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b"/>
          <a:lstStyle/>
          <a:p>
            <a:pPr algn="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fld id="{0E28AB4C-6A54-4DB5-A52F-C47DEF30767D}" type="slidenum">
              <a:rPr lang="en-US" sz="1400">
                <a:solidFill>
                  <a:srgbClr val="000000"/>
                </a:solidFill>
                <a:latin typeface="Times New Roman" pitchFamily="18" charset="0"/>
              </a:rPr>
              <a:pPr algn="r"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t>43</a:t>
            </a:fld>
            <a:endParaRPr lang="en-US" sz="1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96261" name="Rectangle 3"/>
          <p:cNvSpPr>
            <a:spLocks noChangeArrowheads="1" noTextEdit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96262" name="Rectangle 4"/>
          <p:cNvSpPr>
            <a:spLocks noChangeArrowheads="1"/>
          </p:cNvSpPr>
          <p:nvPr>
            <p:ph type="body" idx="1"/>
          </p:nvPr>
        </p:nvSpPr>
        <p:spPr>
          <a:xfrm>
            <a:off x="777875" y="4776788"/>
            <a:ext cx="6208713" cy="4518025"/>
          </a:xfrm>
          <a:noFill/>
          <a:ln/>
        </p:spPr>
        <p:txBody>
          <a:bodyPr wrap="none" anchor="ctr"/>
          <a:lstStyle/>
          <a:p>
            <a:endParaRPr lang="fr-FR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12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D0FAD11B-A1DE-476A-9A14-E77FD941E9E3}" type="slidenum">
              <a:rPr lang="en-US" smtClean="0">
                <a:latin typeface="Times New Roman" pitchFamily="18" charset="0"/>
                <a:ea typeface="DejaVu Sans" pitchFamily="34" charset="2"/>
                <a:cs typeface="DejaVu Sans" pitchFamily="34" charset="2"/>
              </a:rPr>
              <a:pPr/>
              <a:t>44</a:t>
            </a:fld>
            <a:endParaRPr lang="en-US" smtClean="0">
              <a:latin typeface="Times New Roman" pitchFamily="18" charset="0"/>
              <a:ea typeface="DejaVu Sans" pitchFamily="34" charset="2"/>
              <a:cs typeface="DejaVu Sans" pitchFamily="34" charset="2"/>
            </a:endParaRPr>
          </a:p>
        </p:txBody>
      </p:sp>
      <p:sp>
        <p:nvSpPr>
          <p:cNvPr id="97283" name="Text Box 1"/>
          <p:cNvSpPr txBox="1">
            <a:spLocks noChangeArrowheads="1"/>
          </p:cNvSpPr>
          <p:nvPr/>
        </p:nvSpPr>
        <p:spPr bwMode="auto">
          <a:xfrm>
            <a:off x="4398963" y="9555163"/>
            <a:ext cx="3370262" cy="50006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b"/>
          <a:lstStyle/>
          <a:p>
            <a:pPr algn="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fld id="{0167487A-C9CC-424A-A54C-75AD274C64D2}" type="slidenum">
              <a:rPr lang="en-US" sz="1400">
                <a:solidFill>
                  <a:srgbClr val="000000"/>
                </a:solidFill>
                <a:latin typeface="Times New Roman" pitchFamily="18" charset="0"/>
              </a:rPr>
              <a:pPr algn="r"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t>44</a:t>
            </a:fld>
            <a:endParaRPr lang="en-US" sz="1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97284" name="Text Box 2"/>
          <p:cNvSpPr txBox="1">
            <a:spLocks noChangeArrowheads="1"/>
          </p:cNvSpPr>
          <p:nvPr/>
        </p:nvSpPr>
        <p:spPr bwMode="auto">
          <a:xfrm>
            <a:off x="4398963" y="9555163"/>
            <a:ext cx="3371850" cy="5016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b"/>
          <a:lstStyle/>
          <a:p>
            <a:pPr algn="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fld id="{5AFF7AE5-7A1A-40D0-B304-989790F5747A}" type="slidenum">
              <a:rPr lang="en-US" sz="1400">
                <a:solidFill>
                  <a:srgbClr val="000000"/>
                </a:solidFill>
                <a:latin typeface="Times New Roman" pitchFamily="18" charset="0"/>
              </a:rPr>
              <a:pPr algn="r"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t>44</a:t>
            </a:fld>
            <a:endParaRPr lang="en-US" sz="1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97285" name="Rectangle 3"/>
          <p:cNvSpPr>
            <a:spLocks noChangeArrowheads="1" noTextEdit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97286" name="Rectangle 4"/>
          <p:cNvSpPr>
            <a:spLocks noChangeArrowheads="1"/>
          </p:cNvSpPr>
          <p:nvPr>
            <p:ph type="body" idx="1"/>
          </p:nvPr>
        </p:nvSpPr>
        <p:spPr>
          <a:xfrm>
            <a:off x="777875" y="4776788"/>
            <a:ext cx="6208713" cy="4518025"/>
          </a:xfrm>
          <a:noFill/>
          <a:ln/>
        </p:spPr>
        <p:txBody>
          <a:bodyPr wrap="none" anchor="ctr"/>
          <a:lstStyle/>
          <a:p>
            <a:endParaRPr lang="fr-FR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12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67126F58-3618-4F84-91F3-6477AE999298}" type="slidenum">
              <a:rPr lang="en-US" smtClean="0">
                <a:latin typeface="Times New Roman" pitchFamily="18" charset="0"/>
                <a:ea typeface="DejaVu Sans" pitchFamily="34" charset="2"/>
                <a:cs typeface="DejaVu Sans" pitchFamily="34" charset="2"/>
              </a:rPr>
              <a:pPr/>
              <a:t>45</a:t>
            </a:fld>
            <a:endParaRPr lang="en-US" smtClean="0">
              <a:latin typeface="Times New Roman" pitchFamily="18" charset="0"/>
              <a:ea typeface="DejaVu Sans" pitchFamily="34" charset="2"/>
              <a:cs typeface="DejaVu Sans" pitchFamily="34" charset="2"/>
            </a:endParaRPr>
          </a:p>
        </p:txBody>
      </p:sp>
      <p:sp>
        <p:nvSpPr>
          <p:cNvPr id="98307" name="Text Box 1"/>
          <p:cNvSpPr txBox="1">
            <a:spLocks noChangeArrowheads="1"/>
          </p:cNvSpPr>
          <p:nvPr/>
        </p:nvSpPr>
        <p:spPr bwMode="auto">
          <a:xfrm>
            <a:off x="4398963" y="9555163"/>
            <a:ext cx="3370262" cy="50006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b"/>
          <a:lstStyle/>
          <a:p>
            <a:pPr algn="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fld id="{A8EA2CA0-E7CC-4131-B4F9-7406D6683E4D}" type="slidenum">
              <a:rPr lang="en-US" sz="1400">
                <a:solidFill>
                  <a:srgbClr val="000000"/>
                </a:solidFill>
                <a:latin typeface="Times New Roman" pitchFamily="18" charset="0"/>
              </a:rPr>
              <a:pPr algn="r"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t>45</a:t>
            </a:fld>
            <a:endParaRPr lang="en-US" sz="1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98308" name="Text Box 2"/>
          <p:cNvSpPr txBox="1">
            <a:spLocks noChangeArrowheads="1"/>
          </p:cNvSpPr>
          <p:nvPr/>
        </p:nvSpPr>
        <p:spPr bwMode="auto">
          <a:xfrm>
            <a:off x="4398963" y="9555163"/>
            <a:ext cx="3371850" cy="5016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b"/>
          <a:lstStyle/>
          <a:p>
            <a:pPr algn="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fld id="{11EB9BE3-BADB-46D6-AAE2-7E353470D8F4}" type="slidenum">
              <a:rPr lang="en-US" sz="1400">
                <a:solidFill>
                  <a:srgbClr val="000000"/>
                </a:solidFill>
                <a:latin typeface="Times New Roman" pitchFamily="18" charset="0"/>
              </a:rPr>
              <a:pPr algn="r"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t>45</a:t>
            </a:fld>
            <a:endParaRPr lang="en-US" sz="1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98309" name="Rectangle 3"/>
          <p:cNvSpPr>
            <a:spLocks noChangeArrowheads="1" noTextEdit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98310" name="Rectangle 4"/>
          <p:cNvSpPr>
            <a:spLocks noChangeArrowheads="1"/>
          </p:cNvSpPr>
          <p:nvPr>
            <p:ph type="body" idx="1"/>
          </p:nvPr>
        </p:nvSpPr>
        <p:spPr>
          <a:xfrm>
            <a:off x="777875" y="4776788"/>
            <a:ext cx="6208713" cy="4518025"/>
          </a:xfrm>
          <a:noFill/>
          <a:ln/>
        </p:spPr>
        <p:txBody>
          <a:bodyPr wrap="none" anchor="ctr"/>
          <a:lstStyle/>
          <a:p>
            <a:endParaRPr lang="fr-FR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12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CDE0017F-FB50-47C2-A127-285D803913FA}" type="slidenum">
              <a:rPr lang="en-US" smtClean="0">
                <a:latin typeface="Times New Roman" pitchFamily="18" charset="0"/>
                <a:ea typeface="DejaVu Sans" pitchFamily="34" charset="2"/>
                <a:cs typeface="DejaVu Sans" pitchFamily="34" charset="2"/>
              </a:rPr>
              <a:pPr/>
              <a:t>46</a:t>
            </a:fld>
            <a:endParaRPr lang="en-US" smtClean="0">
              <a:latin typeface="Times New Roman" pitchFamily="18" charset="0"/>
              <a:ea typeface="DejaVu Sans" pitchFamily="34" charset="2"/>
              <a:cs typeface="DejaVu Sans" pitchFamily="34" charset="2"/>
            </a:endParaRPr>
          </a:p>
        </p:txBody>
      </p:sp>
      <p:sp>
        <p:nvSpPr>
          <p:cNvPr id="99331" name="Text Box 1"/>
          <p:cNvSpPr txBox="1">
            <a:spLocks noChangeArrowheads="1"/>
          </p:cNvSpPr>
          <p:nvPr/>
        </p:nvSpPr>
        <p:spPr bwMode="auto">
          <a:xfrm>
            <a:off x="4398963" y="9555163"/>
            <a:ext cx="3370262" cy="50006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b"/>
          <a:lstStyle/>
          <a:p>
            <a:pPr algn="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fld id="{105DEE83-7844-436D-A019-0D4679811D26}" type="slidenum">
              <a:rPr lang="en-US" sz="1400">
                <a:solidFill>
                  <a:srgbClr val="000000"/>
                </a:solidFill>
                <a:latin typeface="Times New Roman" pitchFamily="18" charset="0"/>
              </a:rPr>
              <a:pPr algn="r"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t>46</a:t>
            </a:fld>
            <a:endParaRPr lang="en-US" sz="1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99332" name="Text Box 2"/>
          <p:cNvSpPr txBox="1">
            <a:spLocks noChangeArrowheads="1"/>
          </p:cNvSpPr>
          <p:nvPr/>
        </p:nvSpPr>
        <p:spPr bwMode="auto">
          <a:xfrm>
            <a:off x="4398963" y="9555163"/>
            <a:ext cx="3371850" cy="5016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b"/>
          <a:lstStyle/>
          <a:p>
            <a:pPr algn="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fld id="{23FE6D12-D3C5-4A54-95F3-7B727435A6F4}" type="slidenum">
              <a:rPr lang="en-US" sz="1400">
                <a:solidFill>
                  <a:srgbClr val="000000"/>
                </a:solidFill>
                <a:latin typeface="Times New Roman" pitchFamily="18" charset="0"/>
              </a:rPr>
              <a:pPr algn="r"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t>46</a:t>
            </a:fld>
            <a:endParaRPr lang="en-US" sz="1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99333" name="Rectangle 3"/>
          <p:cNvSpPr>
            <a:spLocks noChangeArrowheads="1" noTextEdit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99334" name="Rectangle 4"/>
          <p:cNvSpPr>
            <a:spLocks noChangeArrowheads="1"/>
          </p:cNvSpPr>
          <p:nvPr>
            <p:ph type="body" idx="1"/>
          </p:nvPr>
        </p:nvSpPr>
        <p:spPr>
          <a:xfrm>
            <a:off x="777875" y="4776788"/>
            <a:ext cx="6208713" cy="4518025"/>
          </a:xfrm>
          <a:noFill/>
          <a:ln/>
        </p:spPr>
        <p:txBody>
          <a:bodyPr wrap="none" anchor="ctr"/>
          <a:lstStyle/>
          <a:p>
            <a:endParaRPr lang="fr-FR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12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2B26B93E-10B8-4543-95D2-CA9B3BE7923F}" type="slidenum">
              <a:rPr lang="en-US" smtClean="0">
                <a:latin typeface="Times New Roman" pitchFamily="18" charset="0"/>
                <a:ea typeface="DejaVu Sans" pitchFamily="34" charset="2"/>
                <a:cs typeface="DejaVu Sans" pitchFamily="34" charset="2"/>
              </a:rPr>
              <a:pPr/>
              <a:t>47</a:t>
            </a:fld>
            <a:endParaRPr lang="en-US" smtClean="0">
              <a:latin typeface="Times New Roman" pitchFamily="18" charset="0"/>
              <a:ea typeface="DejaVu Sans" pitchFamily="34" charset="2"/>
              <a:cs typeface="DejaVu Sans" pitchFamily="34" charset="2"/>
            </a:endParaRPr>
          </a:p>
        </p:txBody>
      </p:sp>
      <p:sp>
        <p:nvSpPr>
          <p:cNvPr id="100355" name="Text Box 1"/>
          <p:cNvSpPr txBox="1">
            <a:spLocks noChangeArrowheads="1"/>
          </p:cNvSpPr>
          <p:nvPr/>
        </p:nvSpPr>
        <p:spPr bwMode="auto">
          <a:xfrm>
            <a:off x="4398963" y="9555163"/>
            <a:ext cx="3370262" cy="50006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b"/>
          <a:lstStyle/>
          <a:p>
            <a:pPr algn="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fld id="{6530C87D-B1C6-4625-82EF-E7D0030AE72E}" type="slidenum">
              <a:rPr lang="en-US" sz="1400">
                <a:solidFill>
                  <a:srgbClr val="000000"/>
                </a:solidFill>
                <a:latin typeface="Times New Roman" pitchFamily="18" charset="0"/>
              </a:rPr>
              <a:pPr algn="r"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t>47</a:t>
            </a:fld>
            <a:endParaRPr lang="en-US" sz="1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00356" name="Text Box 2"/>
          <p:cNvSpPr txBox="1">
            <a:spLocks noChangeArrowheads="1"/>
          </p:cNvSpPr>
          <p:nvPr/>
        </p:nvSpPr>
        <p:spPr bwMode="auto">
          <a:xfrm>
            <a:off x="4398963" y="9555163"/>
            <a:ext cx="3371850" cy="5016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b"/>
          <a:lstStyle/>
          <a:p>
            <a:pPr algn="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fld id="{F26EE2F2-4E3D-4593-A6FD-EBAF7AB7CF1A}" type="slidenum">
              <a:rPr lang="en-US" sz="1400">
                <a:solidFill>
                  <a:srgbClr val="000000"/>
                </a:solidFill>
                <a:latin typeface="Times New Roman" pitchFamily="18" charset="0"/>
              </a:rPr>
              <a:pPr algn="r"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t>47</a:t>
            </a:fld>
            <a:endParaRPr lang="en-US" sz="1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00357" name="Rectangle 3"/>
          <p:cNvSpPr>
            <a:spLocks noChangeArrowheads="1" noTextEdit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100358" name="Rectangle 4"/>
          <p:cNvSpPr>
            <a:spLocks noChangeArrowheads="1"/>
          </p:cNvSpPr>
          <p:nvPr>
            <p:ph type="body" idx="1"/>
          </p:nvPr>
        </p:nvSpPr>
        <p:spPr>
          <a:xfrm>
            <a:off x="777875" y="4776788"/>
            <a:ext cx="6208713" cy="4518025"/>
          </a:xfrm>
          <a:noFill/>
          <a:ln/>
        </p:spPr>
        <p:txBody>
          <a:bodyPr wrap="none" anchor="ctr"/>
          <a:lstStyle/>
          <a:p>
            <a:endParaRPr lang="fr-FR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12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80E9DACE-B663-443A-B206-65229AD0681C}" type="slidenum">
              <a:rPr lang="en-US" smtClean="0">
                <a:latin typeface="Times New Roman" pitchFamily="18" charset="0"/>
                <a:ea typeface="DejaVu Sans" pitchFamily="34" charset="2"/>
                <a:cs typeface="DejaVu Sans" pitchFamily="34" charset="2"/>
              </a:rPr>
              <a:pPr/>
              <a:t>48</a:t>
            </a:fld>
            <a:endParaRPr lang="en-US" smtClean="0">
              <a:latin typeface="Times New Roman" pitchFamily="18" charset="0"/>
              <a:ea typeface="DejaVu Sans" pitchFamily="34" charset="2"/>
              <a:cs typeface="DejaVu Sans" pitchFamily="34" charset="2"/>
            </a:endParaRPr>
          </a:p>
        </p:txBody>
      </p:sp>
      <p:sp>
        <p:nvSpPr>
          <p:cNvPr id="101379" name="Text Box 1"/>
          <p:cNvSpPr txBox="1">
            <a:spLocks noChangeArrowheads="1"/>
          </p:cNvSpPr>
          <p:nvPr/>
        </p:nvSpPr>
        <p:spPr bwMode="auto">
          <a:xfrm>
            <a:off x="4398963" y="9555163"/>
            <a:ext cx="3370262" cy="50006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b"/>
          <a:lstStyle/>
          <a:p>
            <a:pPr algn="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fld id="{CE5F51DD-9512-4C8C-8319-2A5DDBAE9883}" type="slidenum">
              <a:rPr lang="en-US" sz="1400">
                <a:solidFill>
                  <a:srgbClr val="000000"/>
                </a:solidFill>
                <a:latin typeface="Times New Roman" pitchFamily="18" charset="0"/>
              </a:rPr>
              <a:pPr algn="r"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t>48</a:t>
            </a:fld>
            <a:endParaRPr lang="en-US" sz="1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01380" name="Text Box 2"/>
          <p:cNvSpPr txBox="1">
            <a:spLocks noChangeArrowheads="1"/>
          </p:cNvSpPr>
          <p:nvPr/>
        </p:nvSpPr>
        <p:spPr bwMode="auto">
          <a:xfrm>
            <a:off x="4398963" y="9555163"/>
            <a:ext cx="3371850" cy="5016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b"/>
          <a:lstStyle/>
          <a:p>
            <a:pPr algn="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fld id="{43A74C0A-4D29-446A-AFCA-D84CDC0AB7D8}" type="slidenum">
              <a:rPr lang="en-US" sz="1400">
                <a:solidFill>
                  <a:srgbClr val="000000"/>
                </a:solidFill>
                <a:latin typeface="Times New Roman" pitchFamily="18" charset="0"/>
              </a:rPr>
              <a:pPr algn="r"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t>48</a:t>
            </a:fld>
            <a:endParaRPr lang="en-US" sz="1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01381" name="Rectangle 3"/>
          <p:cNvSpPr>
            <a:spLocks noChangeArrowheads="1" noTextEdit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101382" name="Rectangle 4"/>
          <p:cNvSpPr>
            <a:spLocks noChangeArrowheads="1"/>
          </p:cNvSpPr>
          <p:nvPr>
            <p:ph type="body" idx="1"/>
          </p:nvPr>
        </p:nvSpPr>
        <p:spPr>
          <a:xfrm>
            <a:off x="777875" y="4776788"/>
            <a:ext cx="6208713" cy="4518025"/>
          </a:xfrm>
          <a:noFill/>
          <a:ln/>
        </p:spPr>
        <p:txBody>
          <a:bodyPr wrap="none" anchor="ctr"/>
          <a:lstStyle/>
          <a:p>
            <a:endParaRPr lang="fr-FR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12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A23BF3D6-8230-4AA0-A218-8CA084FAA322}" type="slidenum">
              <a:rPr lang="en-US" smtClean="0">
                <a:latin typeface="Times New Roman" pitchFamily="18" charset="0"/>
                <a:ea typeface="DejaVu Sans" pitchFamily="34" charset="2"/>
                <a:cs typeface="DejaVu Sans" pitchFamily="34" charset="2"/>
              </a:rPr>
              <a:pPr/>
              <a:t>49</a:t>
            </a:fld>
            <a:endParaRPr lang="en-US" smtClean="0">
              <a:latin typeface="Times New Roman" pitchFamily="18" charset="0"/>
              <a:ea typeface="DejaVu Sans" pitchFamily="34" charset="2"/>
              <a:cs typeface="DejaVu Sans" pitchFamily="34" charset="2"/>
            </a:endParaRPr>
          </a:p>
        </p:txBody>
      </p:sp>
      <p:sp>
        <p:nvSpPr>
          <p:cNvPr id="102403" name="Text Box 1"/>
          <p:cNvSpPr txBox="1">
            <a:spLocks noChangeArrowheads="1"/>
          </p:cNvSpPr>
          <p:nvPr/>
        </p:nvSpPr>
        <p:spPr bwMode="auto">
          <a:xfrm>
            <a:off x="4398963" y="9555163"/>
            <a:ext cx="3370262" cy="50006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b"/>
          <a:lstStyle/>
          <a:p>
            <a:pPr algn="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fld id="{83490093-E948-4786-8C1C-D74FDACE2369}" type="slidenum">
              <a:rPr lang="en-US" sz="1400">
                <a:solidFill>
                  <a:srgbClr val="000000"/>
                </a:solidFill>
                <a:latin typeface="Times New Roman" pitchFamily="18" charset="0"/>
              </a:rPr>
              <a:pPr algn="r"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t>49</a:t>
            </a:fld>
            <a:endParaRPr lang="en-US" sz="1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02404" name="Text Box 2"/>
          <p:cNvSpPr txBox="1">
            <a:spLocks noChangeArrowheads="1"/>
          </p:cNvSpPr>
          <p:nvPr/>
        </p:nvSpPr>
        <p:spPr bwMode="auto">
          <a:xfrm>
            <a:off x="4398963" y="9555163"/>
            <a:ext cx="3371850" cy="5016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b"/>
          <a:lstStyle/>
          <a:p>
            <a:pPr algn="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fld id="{EC111AB3-54BD-43A5-A702-73E67FBA09CB}" type="slidenum">
              <a:rPr lang="en-US" sz="1400">
                <a:solidFill>
                  <a:srgbClr val="000000"/>
                </a:solidFill>
                <a:latin typeface="Times New Roman" pitchFamily="18" charset="0"/>
              </a:rPr>
              <a:pPr algn="r"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t>49</a:t>
            </a:fld>
            <a:endParaRPr lang="en-US" sz="1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02405" name="Rectangle 3"/>
          <p:cNvSpPr>
            <a:spLocks noChangeArrowheads="1" noTextEdit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102406" name="Rectangle 4"/>
          <p:cNvSpPr>
            <a:spLocks noChangeArrowheads="1"/>
          </p:cNvSpPr>
          <p:nvPr>
            <p:ph type="body" idx="1"/>
          </p:nvPr>
        </p:nvSpPr>
        <p:spPr>
          <a:xfrm>
            <a:off x="777875" y="4776788"/>
            <a:ext cx="6208713" cy="4518025"/>
          </a:xfrm>
          <a:noFill/>
          <a:ln/>
        </p:spPr>
        <p:txBody>
          <a:bodyPr wrap="none" anchor="ctr"/>
          <a:lstStyle/>
          <a:p>
            <a:endParaRPr lang="fr-FR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12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E0EEA20E-644C-4D46-98CF-ECCBADCF2C45}" type="slidenum">
              <a:rPr lang="en-US" smtClean="0">
                <a:latin typeface="Times New Roman" pitchFamily="18" charset="0"/>
                <a:ea typeface="DejaVu Sans" pitchFamily="34" charset="2"/>
                <a:cs typeface="DejaVu Sans" pitchFamily="34" charset="2"/>
              </a:rPr>
              <a:pPr/>
              <a:t>5</a:t>
            </a:fld>
            <a:endParaRPr lang="en-US" smtClean="0">
              <a:latin typeface="Times New Roman" pitchFamily="18" charset="0"/>
              <a:ea typeface="DejaVu Sans" pitchFamily="34" charset="2"/>
              <a:cs typeface="DejaVu Sans" pitchFamily="34" charset="2"/>
            </a:endParaRPr>
          </a:p>
        </p:txBody>
      </p:sp>
      <p:sp>
        <p:nvSpPr>
          <p:cNvPr id="60419" name="Text Box 1"/>
          <p:cNvSpPr txBox="1">
            <a:spLocks noChangeArrowheads="1"/>
          </p:cNvSpPr>
          <p:nvPr/>
        </p:nvSpPr>
        <p:spPr bwMode="auto">
          <a:xfrm>
            <a:off x="4398963" y="9555163"/>
            <a:ext cx="3370262" cy="50006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b"/>
          <a:lstStyle/>
          <a:p>
            <a:pPr algn="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fld id="{553E80D8-00E2-4F3B-BD94-B845BB4FBAA5}" type="slidenum">
              <a:rPr lang="en-US" sz="1400">
                <a:solidFill>
                  <a:srgbClr val="000000"/>
                </a:solidFill>
                <a:latin typeface="Times New Roman" pitchFamily="18" charset="0"/>
              </a:rPr>
              <a:pPr algn="r"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t>5</a:t>
            </a:fld>
            <a:endParaRPr lang="en-US" sz="1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60420" name="Text Box 2"/>
          <p:cNvSpPr txBox="1">
            <a:spLocks noChangeArrowheads="1"/>
          </p:cNvSpPr>
          <p:nvPr/>
        </p:nvSpPr>
        <p:spPr bwMode="auto">
          <a:xfrm>
            <a:off x="4398963" y="9555163"/>
            <a:ext cx="3371850" cy="5016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b"/>
          <a:lstStyle/>
          <a:p>
            <a:pPr algn="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fld id="{3236F001-FB27-4D14-A421-D6D05E225422}" type="slidenum">
              <a:rPr lang="en-US" sz="1400">
                <a:solidFill>
                  <a:srgbClr val="000000"/>
                </a:solidFill>
                <a:latin typeface="Times New Roman" pitchFamily="18" charset="0"/>
              </a:rPr>
              <a:pPr algn="r"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t>5</a:t>
            </a:fld>
            <a:endParaRPr lang="en-US" sz="1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60421" name="Rectangle 3"/>
          <p:cNvSpPr>
            <a:spLocks noChangeArrowheads="1" noTextEdit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60422" name="Rectangle 4"/>
          <p:cNvSpPr>
            <a:spLocks noChangeArrowheads="1"/>
          </p:cNvSpPr>
          <p:nvPr>
            <p:ph type="body" idx="1"/>
          </p:nvPr>
        </p:nvSpPr>
        <p:spPr>
          <a:xfrm>
            <a:off x="777875" y="4776788"/>
            <a:ext cx="6208713" cy="4518025"/>
          </a:xfrm>
          <a:noFill/>
          <a:ln/>
        </p:spPr>
        <p:txBody>
          <a:bodyPr wrap="none" anchor="ctr"/>
          <a:lstStyle/>
          <a:p>
            <a:endParaRPr lang="fr-FR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12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E03A52D2-DBC5-465F-851E-34A59E608893}" type="slidenum">
              <a:rPr lang="en-US" smtClean="0">
                <a:latin typeface="Times New Roman" pitchFamily="18" charset="0"/>
                <a:ea typeface="DejaVu Sans" pitchFamily="34" charset="2"/>
                <a:cs typeface="DejaVu Sans" pitchFamily="34" charset="2"/>
              </a:rPr>
              <a:pPr/>
              <a:t>50</a:t>
            </a:fld>
            <a:endParaRPr lang="en-US" smtClean="0">
              <a:latin typeface="Times New Roman" pitchFamily="18" charset="0"/>
              <a:ea typeface="DejaVu Sans" pitchFamily="34" charset="2"/>
              <a:cs typeface="DejaVu Sans" pitchFamily="34" charset="2"/>
            </a:endParaRPr>
          </a:p>
        </p:txBody>
      </p:sp>
      <p:sp>
        <p:nvSpPr>
          <p:cNvPr id="103427" name="Text Box 1"/>
          <p:cNvSpPr txBox="1">
            <a:spLocks noChangeArrowheads="1"/>
          </p:cNvSpPr>
          <p:nvPr/>
        </p:nvSpPr>
        <p:spPr bwMode="auto">
          <a:xfrm>
            <a:off x="4398963" y="9555163"/>
            <a:ext cx="3370262" cy="50006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b"/>
          <a:lstStyle/>
          <a:p>
            <a:pPr algn="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fld id="{25C6D7CE-50FF-4B5E-8BA5-58B7F8E65BFB}" type="slidenum">
              <a:rPr lang="en-US" sz="1400">
                <a:solidFill>
                  <a:srgbClr val="000000"/>
                </a:solidFill>
                <a:latin typeface="Times New Roman" pitchFamily="18" charset="0"/>
              </a:rPr>
              <a:pPr algn="r"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t>50</a:t>
            </a:fld>
            <a:endParaRPr lang="en-US" sz="1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03428" name="Text Box 2"/>
          <p:cNvSpPr txBox="1">
            <a:spLocks noChangeArrowheads="1"/>
          </p:cNvSpPr>
          <p:nvPr/>
        </p:nvSpPr>
        <p:spPr bwMode="auto">
          <a:xfrm>
            <a:off x="4398963" y="9555163"/>
            <a:ext cx="3371850" cy="5016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b"/>
          <a:lstStyle/>
          <a:p>
            <a:pPr algn="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fld id="{39AD48F3-7138-4016-9DD1-7051603CF5E7}" type="slidenum">
              <a:rPr lang="en-US" sz="1400">
                <a:solidFill>
                  <a:srgbClr val="000000"/>
                </a:solidFill>
                <a:latin typeface="Times New Roman" pitchFamily="18" charset="0"/>
              </a:rPr>
              <a:pPr algn="r"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t>50</a:t>
            </a:fld>
            <a:endParaRPr lang="en-US" sz="1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03429" name="Rectangle 3"/>
          <p:cNvSpPr>
            <a:spLocks noChangeArrowheads="1" noTextEdit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103430" name="Rectangle 4"/>
          <p:cNvSpPr>
            <a:spLocks noChangeArrowheads="1"/>
          </p:cNvSpPr>
          <p:nvPr>
            <p:ph type="body" idx="1"/>
          </p:nvPr>
        </p:nvSpPr>
        <p:spPr>
          <a:xfrm>
            <a:off x="777875" y="4776788"/>
            <a:ext cx="6208713" cy="4518025"/>
          </a:xfrm>
          <a:noFill/>
          <a:ln/>
        </p:spPr>
        <p:txBody>
          <a:bodyPr wrap="none" anchor="ctr"/>
          <a:lstStyle/>
          <a:p>
            <a:endParaRPr lang="fr-FR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12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7BEC06C2-86B1-46CE-A5D3-0995D602C8C4}" type="slidenum">
              <a:rPr lang="en-US" smtClean="0">
                <a:latin typeface="Times New Roman" pitchFamily="18" charset="0"/>
                <a:ea typeface="DejaVu Sans" pitchFamily="34" charset="2"/>
                <a:cs typeface="DejaVu Sans" pitchFamily="34" charset="2"/>
              </a:rPr>
              <a:pPr/>
              <a:t>51</a:t>
            </a:fld>
            <a:endParaRPr lang="en-US" smtClean="0">
              <a:latin typeface="Times New Roman" pitchFamily="18" charset="0"/>
              <a:ea typeface="DejaVu Sans" pitchFamily="34" charset="2"/>
              <a:cs typeface="DejaVu Sans" pitchFamily="34" charset="2"/>
            </a:endParaRPr>
          </a:p>
        </p:txBody>
      </p:sp>
      <p:sp>
        <p:nvSpPr>
          <p:cNvPr id="104451" name="Text Box 1"/>
          <p:cNvSpPr txBox="1">
            <a:spLocks noChangeArrowheads="1"/>
          </p:cNvSpPr>
          <p:nvPr/>
        </p:nvSpPr>
        <p:spPr bwMode="auto">
          <a:xfrm>
            <a:off x="4398963" y="9555163"/>
            <a:ext cx="3370262" cy="50006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b"/>
          <a:lstStyle/>
          <a:p>
            <a:pPr algn="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fld id="{6EAF028D-0F05-493C-BDBE-C8328EE5DD7C}" type="slidenum">
              <a:rPr lang="en-US" sz="1400">
                <a:solidFill>
                  <a:srgbClr val="000000"/>
                </a:solidFill>
                <a:latin typeface="Times New Roman" pitchFamily="18" charset="0"/>
              </a:rPr>
              <a:pPr algn="r"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t>51</a:t>
            </a:fld>
            <a:endParaRPr lang="en-US" sz="1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04452" name="Text Box 2"/>
          <p:cNvSpPr txBox="1">
            <a:spLocks noChangeArrowheads="1"/>
          </p:cNvSpPr>
          <p:nvPr/>
        </p:nvSpPr>
        <p:spPr bwMode="auto">
          <a:xfrm>
            <a:off x="4398963" y="9555163"/>
            <a:ext cx="3371850" cy="5016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b"/>
          <a:lstStyle/>
          <a:p>
            <a:pPr algn="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fld id="{9CC4F64D-2278-4007-9E72-D62706D9A237}" type="slidenum">
              <a:rPr lang="en-US" sz="1400">
                <a:solidFill>
                  <a:srgbClr val="000000"/>
                </a:solidFill>
                <a:latin typeface="Times New Roman" pitchFamily="18" charset="0"/>
              </a:rPr>
              <a:pPr algn="r"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t>51</a:t>
            </a:fld>
            <a:endParaRPr lang="en-US" sz="1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04453" name="Rectangle 3"/>
          <p:cNvSpPr>
            <a:spLocks noChangeArrowheads="1" noTextEdit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104454" name="Rectangle 4"/>
          <p:cNvSpPr>
            <a:spLocks noChangeArrowheads="1"/>
          </p:cNvSpPr>
          <p:nvPr>
            <p:ph type="body" idx="1"/>
          </p:nvPr>
        </p:nvSpPr>
        <p:spPr>
          <a:xfrm>
            <a:off x="777875" y="4776788"/>
            <a:ext cx="6208713" cy="4518025"/>
          </a:xfrm>
          <a:noFill/>
          <a:ln/>
        </p:spPr>
        <p:txBody>
          <a:bodyPr wrap="none" anchor="ctr"/>
          <a:lstStyle/>
          <a:p>
            <a:endParaRPr lang="fr-FR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12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9BB7641D-8C33-45E5-B6C3-83E745395BE4}" type="slidenum">
              <a:rPr lang="en-US" smtClean="0">
                <a:latin typeface="Times New Roman" pitchFamily="18" charset="0"/>
                <a:ea typeface="DejaVu Sans" pitchFamily="34" charset="2"/>
                <a:cs typeface="DejaVu Sans" pitchFamily="34" charset="2"/>
              </a:rPr>
              <a:pPr/>
              <a:t>52</a:t>
            </a:fld>
            <a:endParaRPr lang="en-US" smtClean="0">
              <a:latin typeface="Times New Roman" pitchFamily="18" charset="0"/>
              <a:ea typeface="DejaVu Sans" pitchFamily="34" charset="2"/>
              <a:cs typeface="DejaVu Sans" pitchFamily="34" charset="2"/>
            </a:endParaRPr>
          </a:p>
        </p:txBody>
      </p:sp>
      <p:sp>
        <p:nvSpPr>
          <p:cNvPr id="105475" name="Text Box 1"/>
          <p:cNvSpPr txBox="1">
            <a:spLocks noChangeArrowheads="1"/>
          </p:cNvSpPr>
          <p:nvPr/>
        </p:nvSpPr>
        <p:spPr bwMode="auto">
          <a:xfrm>
            <a:off x="4398963" y="9555163"/>
            <a:ext cx="3370262" cy="50006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b"/>
          <a:lstStyle/>
          <a:p>
            <a:pPr algn="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fld id="{9085D744-E60C-49A5-B640-A92C02E744D6}" type="slidenum">
              <a:rPr lang="en-US" sz="1400">
                <a:solidFill>
                  <a:srgbClr val="000000"/>
                </a:solidFill>
                <a:latin typeface="Times New Roman" pitchFamily="18" charset="0"/>
              </a:rPr>
              <a:pPr algn="r"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t>52</a:t>
            </a:fld>
            <a:endParaRPr lang="en-US" sz="1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05476" name="Text Box 2"/>
          <p:cNvSpPr txBox="1">
            <a:spLocks noChangeArrowheads="1"/>
          </p:cNvSpPr>
          <p:nvPr/>
        </p:nvSpPr>
        <p:spPr bwMode="auto">
          <a:xfrm>
            <a:off x="4398963" y="9555163"/>
            <a:ext cx="3371850" cy="5016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b"/>
          <a:lstStyle/>
          <a:p>
            <a:pPr algn="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fld id="{37C117F0-D7E9-4E7A-A450-8F5247435098}" type="slidenum">
              <a:rPr lang="en-US" sz="1400">
                <a:solidFill>
                  <a:srgbClr val="000000"/>
                </a:solidFill>
                <a:latin typeface="Times New Roman" pitchFamily="18" charset="0"/>
              </a:rPr>
              <a:pPr algn="r"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t>52</a:t>
            </a:fld>
            <a:endParaRPr lang="en-US" sz="1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05477" name="Rectangle 3"/>
          <p:cNvSpPr>
            <a:spLocks noChangeArrowheads="1" noTextEdit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105478" name="Rectangle 4"/>
          <p:cNvSpPr>
            <a:spLocks noChangeArrowheads="1"/>
          </p:cNvSpPr>
          <p:nvPr>
            <p:ph type="body" idx="1"/>
          </p:nvPr>
        </p:nvSpPr>
        <p:spPr>
          <a:xfrm>
            <a:off x="777875" y="4776788"/>
            <a:ext cx="6208713" cy="4518025"/>
          </a:xfrm>
          <a:noFill/>
          <a:ln/>
        </p:spPr>
        <p:txBody>
          <a:bodyPr wrap="none" anchor="ctr"/>
          <a:lstStyle/>
          <a:p>
            <a:endParaRPr lang="fr-FR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12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570FE6B6-DAB2-4779-93CF-4DBE93611367}" type="slidenum">
              <a:rPr lang="en-US" smtClean="0">
                <a:latin typeface="Times New Roman" pitchFamily="18" charset="0"/>
                <a:ea typeface="DejaVu Sans" pitchFamily="34" charset="2"/>
                <a:cs typeface="DejaVu Sans" pitchFamily="34" charset="2"/>
              </a:rPr>
              <a:pPr/>
              <a:t>53</a:t>
            </a:fld>
            <a:endParaRPr lang="en-US" smtClean="0">
              <a:latin typeface="Times New Roman" pitchFamily="18" charset="0"/>
              <a:ea typeface="DejaVu Sans" pitchFamily="34" charset="2"/>
              <a:cs typeface="DejaVu Sans" pitchFamily="34" charset="2"/>
            </a:endParaRPr>
          </a:p>
        </p:txBody>
      </p:sp>
      <p:sp>
        <p:nvSpPr>
          <p:cNvPr id="106499" name="Text Box 1"/>
          <p:cNvSpPr txBox="1">
            <a:spLocks noChangeArrowheads="1"/>
          </p:cNvSpPr>
          <p:nvPr/>
        </p:nvSpPr>
        <p:spPr bwMode="auto">
          <a:xfrm>
            <a:off x="4398963" y="9555163"/>
            <a:ext cx="3370262" cy="50006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b"/>
          <a:lstStyle/>
          <a:p>
            <a:pPr algn="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fld id="{843279FF-7F8C-4F62-9A80-F7CA1A35BD80}" type="slidenum">
              <a:rPr lang="en-US" sz="1400">
                <a:solidFill>
                  <a:srgbClr val="000000"/>
                </a:solidFill>
                <a:latin typeface="Times New Roman" pitchFamily="18" charset="0"/>
              </a:rPr>
              <a:pPr algn="r"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t>53</a:t>
            </a:fld>
            <a:endParaRPr lang="en-US" sz="1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06500" name="Text Box 2"/>
          <p:cNvSpPr txBox="1">
            <a:spLocks noChangeArrowheads="1"/>
          </p:cNvSpPr>
          <p:nvPr/>
        </p:nvSpPr>
        <p:spPr bwMode="auto">
          <a:xfrm>
            <a:off x="4398963" y="9555163"/>
            <a:ext cx="3371850" cy="5016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b"/>
          <a:lstStyle/>
          <a:p>
            <a:pPr algn="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fld id="{B2A5D079-1DDE-41EA-91AF-BD1794AF8C1C}" type="slidenum">
              <a:rPr lang="en-US" sz="1400">
                <a:solidFill>
                  <a:srgbClr val="000000"/>
                </a:solidFill>
                <a:latin typeface="Times New Roman" pitchFamily="18" charset="0"/>
              </a:rPr>
              <a:pPr algn="r"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t>53</a:t>
            </a:fld>
            <a:endParaRPr lang="en-US" sz="1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06501" name="Rectangle 3"/>
          <p:cNvSpPr>
            <a:spLocks noChangeArrowheads="1" noTextEdit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106502" name="Rectangle 4"/>
          <p:cNvSpPr>
            <a:spLocks noChangeArrowheads="1"/>
          </p:cNvSpPr>
          <p:nvPr>
            <p:ph type="body" idx="1"/>
          </p:nvPr>
        </p:nvSpPr>
        <p:spPr>
          <a:xfrm>
            <a:off x="777875" y="4776788"/>
            <a:ext cx="6208713" cy="4518025"/>
          </a:xfrm>
          <a:noFill/>
          <a:ln/>
        </p:spPr>
        <p:txBody>
          <a:bodyPr wrap="none" anchor="ctr"/>
          <a:lstStyle/>
          <a:p>
            <a:endParaRPr lang="fr-FR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12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54362CEC-0BFF-47FE-B960-3A6EAA904730}" type="slidenum">
              <a:rPr lang="en-US" smtClean="0">
                <a:latin typeface="Times New Roman" pitchFamily="18" charset="0"/>
                <a:ea typeface="DejaVu Sans" pitchFamily="34" charset="2"/>
                <a:cs typeface="DejaVu Sans" pitchFamily="34" charset="2"/>
              </a:rPr>
              <a:pPr/>
              <a:t>54</a:t>
            </a:fld>
            <a:endParaRPr lang="en-US" smtClean="0">
              <a:latin typeface="Times New Roman" pitchFamily="18" charset="0"/>
              <a:ea typeface="DejaVu Sans" pitchFamily="34" charset="2"/>
              <a:cs typeface="DejaVu Sans" pitchFamily="34" charset="2"/>
            </a:endParaRPr>
          </a:p>
        </p:txBody>
      </p:sp>
      <p:sp>
        <p:nvSpPr>
          <p:cNvPr id="107523" name="Text Box 1"/>
          <p:cNvSpPr txBox="1">
            <a:spLocks noChangeArrowheads="1"/>
          </p:cNvSpPr>
          <p:nvPr/>
        </p:nvSpPr>
        <p:spPr bwMode="auto">
          <a:xfrm>
            <a:off x="4398963" y="9555163"/>
            <a:ext cx="3370262" cy="50006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b"/>
          <a:lstStyle/>
          <a:p>
            <a:pPr algn="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fld id="{8B16A063-7637-474B-AB9B-7ABA5C121723}" type="slidenum">
              <a:rPr lang="en-US" sz="1400">
                <a:solidFill>
                  <a:srgbClr val="000000"/>
                </a:solidFill>
                <a:latin typeface="Times New Roman" pitchFamily="18" charset="0"/>
              </a:rPr>
              <a:pPr algn="r"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t>54</a:t>
            </a:fld>
            <a:endParaRPr lang="en-US" sz="1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07524" name="Text Box 2"/>
          <p:cNvSpPr txBox="1">
            <a:spLocks noChangeArrowheads="1"/>
          </p:cNvSpPr>
          <p:nvPr/>
        </p:nvSpPr>
        <p:spPr bwMode="auto">
          <a:xfrm>
            <a:off x="4398963" y="9555163"/>
            <a:ext cx="3371850" cy="5016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b"/>
          <a:lstStyle/>
          <a:p>
            <a:pPr algn="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fld id="{1A164E35-0EC1-42E6-8DC0-144A5D97166E}" type="slidenum">
              <a:rPr lang="en-US" sz="1400">
                <a:solidFill>
                  <a:srgbClr val="000000"/>
                </a:solidFill>
                <a:latin typeface="Times New Roman" pitchFamily="18" charset="0"/>
              </a:rPr>
              <a:pPr algn="r"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t>54</a:t>
            </a:fld>
            <a:endParaRPr lang="en-US" sz="1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07525" name="Rectangle 3"/>
          <p:cNvSpPr>
            <a:spLocks noChangeArrowheads="1" noTextEdit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107526" name="Rectangle 4"/>
          <p:cNvSpPr>
            <a:spLocks noChangeArrowheads="1"/>
          </p:cNvSpPr>
          <p:nvPr>
            <p:ph type="body" idx="1"/>
          </p:nvPr>
        </p:nvSpPr>
        <p:spPr>
          <a:xfrm>
            <a:off x="777875" y="4776788"/>
            <a:ext cx="6208713" cy="4518025"/>
          </a:xfrm>
          <a:noFill/>
          <a:ln/>
        </p:spPr>
        <p:txBody>
          <a:bodyPr wrap="none" anchor="ctr"/>
          <a:lstStyle/>
          <a:p>
            <a:endParaRPr lang="fr-FR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12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A4F0B508-6FE5-414E-80B3-236059FF1667}" type="slidenum">
              <a:rPr lang="en-US" smtClean="0">
                <a:latin typeface="Times New Roman" pitchFamily="18" charset="0"/>
                <a:ea typeface="DejaVu Sans" pitchFamily="34" charset="2"/>
                <a:cs typeface="DejaVu Sans" pitchFamily="34" charset="2"/>
              </a:rPr>
              <a:pPr/>
              <a:t>55</a:t>
            </a:fld>
            <a:endParaRPr lang="en-US" smtClean="0">
              <a:latin typeface="Times New Roman" pitchFamily="18" charset="0"/>
              <a:ea typeface="DejaVu Sans" pitchFamily="34" charset="2"/>
              <a:cs typeface="DejaVu Sans" pitchFamily="34" charset="2"/>
            </a:endParaRPr>
          </a:p>
        </p:txBody>
      </p:sp>
      <p:sp>
        <p:nvSpPr>
          <p:cNvPr id="108547" name="Text Box 1"/>
          <p:cNvSpPr txBox="1">
            <a:spLocks noChangeArrowheads="1"/>
          </p:cNvSpPr>
          <p:nvPr/>
        </p:nvSpPr>
        <p:spPr bwMode="auto">
          <a:xfrm>
            <a:off x="4398963" y="9555163"/>
            <a:ext cx="3370262" cy="50006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b"/>
          <a:lstStyle/>
          <a:p>
            <a:pPr algn="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fld id="{791A49C0-7F50-48F6-9496-0D5EEBB53FE6}" type="slidenum">
              <a:rPr lang="en-US" sz="1400">
                <a:solidFill>
                  <a:srgbClr val="000000"/>
                </a:solidFill>
                <a:latin typeface="Times New Roman" pitchFamily="18" charset="0"/>
              </a:rPr>
              <a:pPr algn="r"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t>55</a:t>
            </a:fld>
            <a:endParaRPr lang="en-US" sz="1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08548" name="Text Box 2"/>
          <p:cNvSpPr txBox="1">
            <a:spLocks noChangeArrowheads="1"/>
          </p:cNvSpPr>
          <p:nvPr/>
        </p:nvSpPr>
        <p:spPr bwMode="auto">
          <a:xfrm>
            <a:off x="4398963" y="9555163"/>
            <a:ext cx="3371850" cy="5016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b"/>
          <a:lstStyle/>
          <a:p>
            <a:pPr algn="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fld id="{3D2E2AC8-BC2F-47CC-B451-14737B4725F7}" type="slidenum">
              <a:rPr lang="en-US" sz="1400">
                <a:solidFill>
                  <a:srgbClr val="000000"/>
                </a:solidFill>
                <a:latin typeface="Times New Roman" pitchFamily="18" charset="0"/>
              </a:rPr>
              <a:pPr algn="r"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t>55</a:t>
            </a:fld>
            <a:endParaRPr lang="en-US" sz="1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08549" name="Rectangle 3"/>
          <p:cNvSpPr>
            <a:spLocks noChangeArrowheads="1" noTextEdit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108550" name="Rectangle 4"/>
          <p:cNvSpPr>
            <a:spLocks noChangeArrowheads="1"/>
          </p:cNvSpPr>
          <p:nvPr>
            <p:ph type="body" idx="1"/>
          </p:nvPr>
        </p:nvSpPr>
        <p:spPr>
          <a:xfrm>
            <a:off x="777875" y="4776788"/>
            <a:ext cx="6208713" cy="4518025"/>
          </a:xfrm>
          <a:noFill/>
          <a:ln/>
        </p:spPr>
        <p:txBody>
          <a:bodyPr wrap="none" anchor="ctr"/>
          <a:lstStyle/>
          <a:p>
            <a:endParaRPr lang="fr-FR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12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ECE50892-8552-43C0-9004-8D4E85EEA922}" type="slidenum">
              <a:rPr lang="en-US" smtClean="0">
                <a:latin typeface="Times New Roman" pitchFamily="18" charset="0"/>
                <a:ea typeface="DejaVu Sans" pitchFamily="34" charset="2"/>
                <a:cs typeface="DejaVu Sans" pitchFamily="34" charset="2"/>
              </a:rPr>
              <a:pPr/>
              <a:t>6</a:t>
            </a:fld>
            <a:endParaRPr lang="en-US" smtClean="0">
              <a:latin typeface="Times New Roman" pitchFamily="18" charset="0"/>
              <a:ea typeface="DejaVu Sans" pitchFamily="34" charset="2"/>
              <a:cs typeface="DejaVu Sans" pitchFamily="34" charset="2"/>
            </a:endParaRPr>
          </a:p>
        </p:txBody>
      </p:sp>
      <p:sp>
        <p:nvSpPr>
          <p:cNvPr id="61443" name="Text Box 1"/>
          <p:cNvSpPr txBox="1">
            <a:spLocks noChangeArrowheads="1"/>
          </p:cNvSpPr>
          <p:nvPr/>
        </p:nvSpPr>
        <p:spPr bwMode="auto">
          <a:xfrm>
            <a:off x="4398963" y="9555163"/>
            <a:ext cx="3370262" cy="50006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b"/>
          <a:lstStyle/>
          <a:p>
            <a:pPr algn="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fld id="{A7DF6890-5153-45D4-AFA5-BA825D30605C}" type="slidenum">
              <a:rPr lang="en-US" sz="1400">
                <a:solidFill>
                  <a:srgbClr val="000000"/>
                </a:solidFill>
                <a:latin typeface="Times New Roman" pitchFamily="18" charset="0"/>
              </a:rPr>
              <a:pPr algn="r"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t>6</a:t>
            </a:fld>
            <a:endParaRPr lang="en-US" sz="1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61444" name="Text Box 2"/>
          <p:cNvSpPr txBox="1">
            <a:spLocks noChangeArrowheads="1"/>
          </p:cNvSpPr>
          <p:nvPr/>
        </p:nvSpPr>
        <p:spPr bwMode="auto">
          <a:xfrm>
            <a:off x="4398963" y="9555163"/>
            <a:ext cx="3371850" cy="5016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b"/>
          <a:lstStyle/>
          <a:p>
            <a:pPr algn="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fld id="{65D9B6A6-5A65-44E0-A2A5-591942E0A6ED}" type="slidenum">
              <a:rPr lang="en-US" sz="1400">
                <a:solidFill>
                  <a:srgbClr val="000000"/>
                </a:solidFill>
                <a:latin typeface="Times New Roman" pitchFamily="18" charset="0"/>
              </a:rPr>
              <a:pPr algn="r"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t>6</a:t>
            </a:fld>
            <a:endParaRPr lang="en-US" sz="1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61445" name="Rectangle 3"/>
          <p:cNvSpPr>
            <a:spLocks noChangeArrowheads="1" noTextEdit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61446" name="Rectangle 4"/>
          <p:cNvSpPr>
            <a:spLocks noChangeArrowheads="1"/>
          </p:cNvSpPr>
          <p:nvPr>
            <p:ph type="body" idx="1"/>
          </p:nvPr>
        </p:nvSpPr>
        <p:spPr>
          <a:xfrm>
            <a:off x="777875" y="4776788"/>
            <a:ext cx="6208713" cy="4518025"/>
          </a:xfrm>
          <a:noFill/>
          <a:ln/>
        </p:spPr>
        <p:txBody>
          <a:bodyPr wrap="none" anchor="ctr"/>
          <a:lstStyle/>
          <a:p>
            <a:endParaRPr lang="fr-FR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12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307F6502-5BB2-4EAD-B46E-39789EB946D1}" type="slidenum">
              <a:rPr lang="en-US" smtClean="0">
                <a:latin typeface="Times New Roman" pitchFamily="18" charset="0"/>
                <a:ea typeface="DejaVu Sans" pitchFamily="34" charset="2"/>
                <a:cs typeface="DejaVu Sans" pitchFamily="34" charset="2"/>
              </a:rPr>
              <a:pPr/>
              <a:t>7</a:t>
            </a:fld>
            <a:endParaRPr lang="en-US" smtClean="0">
              <a:latin typeface="Times New Roman" pitchFamily="18" charset="0"/>
              <a:ea typeface="DejaVu Sans" pitchFamily="34" charset="2"/>
              <a:cs typeface="DejaVu Sans" pitchFamily="34" charset="2"/>
            </a:endParaRPr>
          </a:p>
        </p:txBody>
      </p:sp>
      <p:sp>
        <p:nvSpPr>
          <p:cNvPr id="62467" name="Text Box 1"/>
          <p:cNvSpPr txBox="1">
            <a:spLocks noChangeArrowheads="1"/>
          </p:cNvSpPr>
          <p:nvPr/>
        </p:nvSpPr>
        <p:spPr bwMode="auto">
          <a:xfrm>
            <a:off x="4398963" y="9555163"/>
            <a:ext cx="3370262" cy="50006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b"/>
          <a:lstStyle/>
          <a:p>
            <a:pPr algn="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fld id="{D063C184-EE1F-4C72-BECF-6728B9B39A4B}" type="slidenum">
              <a:rPr lang="en-US" sz="1400">
                <a:solidFill>
                  <a:srgbClr val="000000"/>
                </a:solidFill>
                <a:latin typeface="Times New Roman" pitchFamily="18" charset="0"/>
              </a:rPr>
              <a:pPr algn="r"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t>7</a:t>
            </a:fld>
            <a:endParaRPr lang="en-US" sz="1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62468" name="Text Box 2"/>
          <p:cNvSpPr txBox="1">
            <a:spLocks noChangeArrowheads="1"/>
          </p:cNvSpPr>
          <p:nvPr/>
        </p:nvSpPr>
        <p:spPr bwMode="auto">
          <a:xfrm>
            <a:off x="4398963" y="9555163"/>
            <a:ext cx="3371850" cy="5016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b"/>
          <a:lstStyle/>
          <a:p>
            <a:pPr algn="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fld id="{84A26B8B-9B8B-46B7-AE0E-4167EEF04593}" type="slidenum">
              <a:rPr lang="en-US" sz="1400">
                <a:solidFill>
                  <a:srgbClr val="000000"/>
                </a:solidFill>
                <a:latin typeface="Times New Roman" pitchFamily="18" charset="0"/>
              </a:rPr>
              <a:pPr algn="r"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t>7</a:t>
            </a:fld>
            <a:endParaRPr lang="en-US" sz="1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62469" name="Rectangle 3"/>
          <p:cNvSpPr>
            <a:spLocks noChangeArrowheads="1" noTextEdit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62470" name="Rectangle 4"/>
          <p:cNvSpPr>
            <a:spLocks noChangeArrowheads="1"/>
          </p:cNvSpPr>
          <p:nvPr>
            <p:ph type="body" idx="1"/>
          </p:nvPr>
        </p:nvSpPr>
        <p:spPr>
          <a:xfrm>
            <a:off x="777875" y="4776788"/>
            <a:ext cx="6208713" cy="4518025"/>
          </a:xfrm>
          <a:noFill/>
          <a:ln/>
        </p:spPr>
        <p:txBody>
          <a:bodyPr wrap="none" anchor="ctr"/>
          <a:lstStyle/>
          <a:p>
            <a:endParaRPr lang="fr-FR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12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8A217655-5A22-48D9-B2CA-A1365D050993}" type="slidenum">
              <a:rPr lang="en-US" smtClean="0">
                <a:latin typeface="Times New Roman" pitchFamily="18" charset="0"/>
                <a:ea typeface="DejaVu Sans" pitchFamily="34" charset="2"/>
                <a:cs typeface="DejaVu Sans" pitchFamily="34" charset="2"/>
              </a:rPr>
              <a:pPr/>
              <a:t>8</a:t>
            </a:fld>
            <a:endParaRPr lang="en-US" smtClean="0">
              <a:latin typeface="Times New Roman" pitchFamily="18" charset="0"/>
              <a:ea typeface="DejaVu Sans" pitchFamily="34" charset="2"/>
              <a:cs typeface="DejaVu Sans" pitchFamily="34" charset="2"/>
            </a:endParaRPr>
          </a:p>
        </p:txBody>
      </p:sp>
      <p:sp>
        <p:nvSpPr>
          <p:cNvPr id="63491" name="Text Box 1"/>
          <p:cNvSpPr txBox="1">
            <a:spLocks noChangeArrowheads="1"/>
          </p:cNvSpPr>
          <p:nvPr/>
        </p:nvSpPr>
        <p:spPr bwMode="auto">
          <a:xfrm>
            <a:off x="4398963" y="9555163"/>
            <a:ext cx="3370262" cy="50006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b"/>
          <a:lstStyle/>
          <a:p>
            <a:pPr algn="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fld id="{6F6DC04F-B57F-4CDD-9A4A-CE6B9C478476}" type="slidenum">
              <a:rPr lang="en-US" sz="1400">
                <a:solidFill>
                  <a:srgbClr val="000000"/>
                </a:solidFill>
                <a:latin typeface="Times New Roman" pitchFamily="18" charset="0"/>
              </a:rPr>
              <a:pPr algn="r"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t>8</a:t>
            </a:fld>
            <a:endParaRPr lang="en-US" sz="1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63492" name="Text Box 2"/>
          <p:cNvSpPr txBox="1">
            <a:spLocks noChangeArrowheads="1"/>
          </p:cNvSpPr>
          <p:nvPr/>
        </p:nvSpPr>
        <p:spPr bwMode="auto">
          <a:xfrm>
            <a:off x="4398963" y="9555163"/>
            <a:ext cx="3371850" cy="5016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b"/>
          <a:lstStyle/>
          <a:p>
            <a:pPr algn="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fld id="{F4E73241-D6BF-4A83-8C22-38604140CF3D}" type="slidenum">
              <a:rPr lang="en-US" sz="1400">
                <a:solidFill>
                  <a:srgbClr val="000000"/>
                </a:solidFill>
                <a:latin typeface="Times New Roman" pitchFamily="18" charset="0"/>
              </a:rPr>
              <a:pPr algn="r"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t>8</a:t>
            </a:fld>
            <a:endParaRPr lang="en-US" sz="1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63493" name="Rectangle 3"/>
          <p:cNvSpPr>
            <a:spLocks noChangeArrowheads="1" noTextEdit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63494" name="Rectangle 4"/>
          <p:cNvSpPr>
            <a:spLocks noChangeArrowheads="1"/>
          </p:cNvSpPr>
          <p:nvPr>
            <p:ph type="body" idx="1"/>
          </p:nvPr>
        </p:nvSpPr>
        <p:spPr>
          <a:xfrm>
            <a:off x="777875" y="4776788"/>
            <a:ext cx="6208713" cy="4518025"/>
          </a:xfrm>
          <a:noFill/>
          <a:ln/>
        </p:spPr>
        <p:txBody>
          <a:bodyPr wrap="none" anchor="ctr"/>
          <a:lstStyle/>
          <a:p>
            <a:endParaRPr lang="fr-FR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12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72BAE6C9-EF1E-4059-B5BF-F8B70828AD78}" type="slidenum">
              <a:rPr lang="en-US" smtClean="0">
                <a:latin typeface="Times New Roman" pitchFamily="18" charset="0"/>
                <a:ea typeface="DejaVu Sans" pitchFamily="34" charset="2"/>
                <a:cs typeface="DejaVu Sans" pitchFamily="34" charset="2"/>
              </a:rPr>
              <a:pPr/>
              <a:t>9</a:t>
            </a:fld>
            <a:endParaRPr lang="en-US" smtClean="0">
              <a:latin typeface="Times New Roman" pitchFamily="18" charset="0"/>
              <a:ea typeface="DejaVu Sans" pitchFamily="34" charset="2"/>
              <a:cs typeface="DejaVu Sans" pitchFamily="34" charset="2"/>
            </a:endParaRPr>
          </a:p>
        </p:txBody>
      </p:sp>
      <p:sp>
        <p:nvSpPr>
          <p:cNvPr id="64515" name="Text Box 1"/>
          <p:cNvSpPr txBox="1">
            <a:spLocks noChangeArrowheads="1"/>
          </p:cNvSpPr>
          <p:nvPr/>
        </p:nvSpPr>
        <p:spPr bwMode="auto">
          <a:xfrm>
            <a:off x="4398963" y="9555163"/>
            <a:ext cx="3370262" cy="50006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b"/>
          <a:lstStyle/>
          <a:p>
            <a:pPr algn="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fld id="{D40D1D33-3066-4533-85EA-FE08D519F9E1}" type="slidenum">
              <a:rPr lang="en-US" sz="1400">
                <a:solidFill>
                  <a:srgbClr val="000000"/>
                </a:solidFill>
                <a:latin typeface="Times New Roman" pitchFamily="18" charset="0"/>
              </a:rPr>
              <a:pPr algn="r"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t>9</a:t>
            </a:fld>
            <a:endParaRPr lang="en-US" sz="1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64516" name="Text Box 2"/>
          <p:cNvSpPr txBox="1">
            <a:spLocks noChangeArrowheads="1"/>
          </p:cNvSpPr>
          <p:nvPr/>
        </p:nvSpPr>
        <p:spPr bwMode="auto">
          <a:xfrm>
            <a:off x="4398963" y="9555163"/>
            <a:ext cx="3371850" cy="5016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b"/>
          <a:lstStyle/>
          <a:p>
            <a:pPr algn="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fld id="{6717E4F0-83B3-4BB1-9CC5-F4E28D8991B3}" type="slidenum">
              <a:rPr lang="en-US" sz="1400">
                <a:solidFill>
                  <a:srgbClr val="000000"/>
                </a:solidFill>
                <a:latin typeface="Times New Roman" pitchFamily="18" charset="0"/>
              </a:rPr>
              <a:pPr algn="r"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t>9</a:t>
            </a:fld>
            <a:endParaRPr lang="en-US" sz="1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64517" name="Rectangle 3"/>
          <p:cNvSpPr>
            <a:spLocks noChangeArrowheads="1" noTextEdit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64518" name="Rectangle 4"/>
          <p:cNvSpPr>
            <a:spLocks noChangeArrowheads="1"/>
          </p:cNvSpPr>
          <p:nvPr>
            <p:ph type="body" idx="1"/>
          </p:nvPr>
        </p:nvSpPr>
        <p:spPr>
          <a:xfrm>
            <a:off x="777875" y="4776788"/>
            <a:ext cx="6208713" cy="4518025"/>
          </a:xfrm>
          <a:noFill/>
          <a:ln/>
        </p:spPr>
        <p:txBody>
          <a:bodyPr wrap="none" anchor="ctr"/>
          <a:lstStyle/>
          <a:p>
            <a:endParaRPr lang="fr-FR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755650" y="2347913"/>
            <a:ext cx="8569325" cy="1620837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7" cy="1931988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183152-D3B7-4FBD-BE95-027F72881C8B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78B39D-B613-4874-AF3E-F999C4B001B5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7299325" y="301625"/>
            <a:ext cx="2263775" cy="6451600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503238" y="301625"/>
            <a:ext cx="6643687" cy="6451600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C9274A-E245-4B48-BF2A-5659739FCB46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DD190F-77A3-4FCC-9C2C-EB402D79DD72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96925" y="4857750"/>
            <a:ext cx="8567738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FF0FB4-F1D4-48B9-8E53-02F71A5A21E9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503238" y="1768475"/>
            <a:ext cx="4452937" cy="49847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108575" y="1768475"/>
            <a:ext cx="4454525" cy="49847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572FF4-7913-4B58-87F8-0AE2F6F7A4C2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04825" y="303213"/>
            <a:ext cx="9072563" cy="1258887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5121275" y="1692275"/>
            <a:ext cx="4456113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5121275" y="2397125"/>
            <a:ext cx="4456113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D66F88-E209-4BAA-95F4-D0DDC1256C7C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7D2050-5A67-479B-A696-9E9BCE7A739A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DCB969-0757-45EA-AF31-EC7ED122F385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04825" y="301625"/>
            <a:ext cx="3316288" cy="12795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941763" y="301625"/>
            <a:ext cx="5635625" cy="6451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504825" y="1581150"/>
            <a:ext cx="3316288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CAA8F0-6AC5-4478-95D9-DF3473025C33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976438" y="5291138"/>
            <a:ext cx="60483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976438" y="674688"/>
            <a:ext cx="6048375" cy="45370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976438" y="5916613"/>
            <a:ext cx="6048375" cy="887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4386C8-0394-4971-A568-A859AF55DF5C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503238" y="301625"/>
            <a:ext cx="9059862" cy="12509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3238" y="1768475"/>
            <a:ext cx="9059862" cy="49847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0" tIns="2808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2" name="Text Box 3"/>
          <p:cNvSpPr txBox="1">
            <a:spLocks noChangeArrowheads="1"/>
          </p:cNvSpPr>
          <p:nvPr/>
        </p:nvSpPr>
        <p:spPr bwMode="auto">
          <a:xfrm>
            <a:off x="503238" y="6886575"/>
            <a:ext cx="2346325" cy="5191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buFont typeface="Times New Roman" pitchFamily="16" charset="0"/>
              <a:buNone/>
              <a:defRPr/>
            </a:pPr>
            <a:endParaRPr lang="fr-FR">
              <a:ea typeface="+mn-ea"/>
              <a:cs typeface="DejaVu Sans" charset="0"/>
            </a:endParaRPr>
          </a:p>
        </p:txBody>
      </p:sp>
      <p:sp>
        <p:nvSpPr>
          <p:cNvPr id="1028" name="Text Box 4"/>
          <p:cNvSpPr txBox="1">
            <a:spLocks noChangeArrowheads="1"/>
          </p:cNvSpPr>
          <p:nvPr/>
        </p:nvSpPr>
        <p:spPr bwMode="auto">
          <a:xfrm>
            <a:off x="3448050" y="6886575"/>
            <a:ext cx="3194050" cy="5191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buFont typeface="Times New Roman" pitchFamily="16" charset="0"/>
              <a:buNone/>
              <a:defRPr/>
            </a:pPr>
            <a:endParaRPr lang="fr-FR">
              <a:ea typeface="+mn-ea"/>
              <a:cs typeface="DejaVu Sans" charset="0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7227888" y="6886575"/>
            <a:ext cx="2336800" cy="5095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ea typeface="+mn-ea"/>
                <a:cs typeface="DejaVu Sans" charset="0"/>
              </a:defRPr>
            </a:lvl1pPr>
          </a:lstStyle>
          <a:p>
            <a:pPr>
              <a:defRPr/>
            </a:pPr>
            <a:fld id="{79BB27F6-41DB-4DC5-BB4D-595B370015D8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+mj-lt"/>
          <a:ea typeface="DejaVu Sans" pitchFamily="34" charset="2"/>
          <a:cs typeface="+mj-cs"/>
        </a:defRPr>
      </a:lvl1pPr>
      <a:lvl2pPr algn="ctr" defTabSz="457200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  <a:ea typeface="DejaVu Sans" pitchFamily="34" charset="2"/>
          <a:cs typeface="DejaVu Sans" charset="0"/>
        </a:defRPr>
      </a:lvl2pPr>
      <a:lvl3pPr algn="ctr" defTabSz="457200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  <a:ea typeface="DejaVu Sans" pitchFamily="34" charset="2"/>
          <a:cs typeface="DejaVu Sans" charset="0"/>
        </a:defRPr>
      </a:lvl3pPr>
      <a:lvl4pPr algn="ctr" defTabSz="457200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  <a:ea typeface="DejaVu Sans" pitchFamily="34" charset="2"/>
          <a:cs typeface="DejaVu Sans" charset="0"/>
        </a:defRPr>
      </a:lvl4pPr>
      <a:lvl5pPr algn="ctr" defTabSz="457200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  <a:ea typeface="DejaVu Sans" pitchFamily="34" charset="2"/>
          <a:cs typeface="DejaVu Sans" charset="0"/>
        </a:defRPr>
      </a:lvl5pPr>
      <a:lvl6pPr marL="2514600" indent="-228600" algn="ctr" defTabSz="457200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cs typeface="DejaVu Sans" charset="0"/>
        </a:defRPr>
      </a:lvl6pPr>
      <a:lvl7pPr marL="2971800" indent="-228600" algn="ctr" defTabSz="457200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cs typeface="DejaVu Sans" charset="0"/>
        </a:defRPr>
      </a:lvl7pPr>
      <a:lvl8pPr marL="3429000" indent="-228600" algn="ctr" defTabSz="457200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cs typeface="DejaVu Sans" charset="0"/>
        </a:defRPr>
      </a:lvl8pPr>
      <a:lvl9pPr marL="3886200" indent="-228600" algn="ctr" defTabSz="457200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cs typeface="DejaVu Sans" charset="0"/>
        </a:defRPr>
      </a:lvl9pPr>
    </p:titleStyle>
    <p:bodyStyle>
      <a:lvl1pPr marL="342900" indent="-342900" algn="l" defTabSz="457200" rtl="0" eaLnBrk="0" fontAlgn="base" hangingPunct="0">
        <a:lnSpc>
          <a:spcPct val="93000"/>
        </a:lnSpc>
        <a:spcBef>
          <a:spcPct val="0"/>
        </a:spcBef>
        <a:spcAft>
          <a:spcPts val="1425"/>
        </a:spcAft>
        <a:buClr>
          <a:srgbClr val="000000"/>
        </a:buClr>
        <a:buSzPct val="100000"/>
        <a:buFont typeface="Times New Roman" pitchFamily="18" charset="0"/>
        <a:buChar char="•"/>
        <a:defRPr sz="3200">
          <a:solidFill>
            <a:srgbClr val="000000"/>
          </a:solidFill>
          <a:latin typeface="+mn-lt"/>
          <a:ea typeface="DejaVu Sans" pitchFamily="34" charset="2"/>
          <a:cs typeface="+mn-cs"/>
        </a:defRPr>
      </a:lvl1pPr>
      <a:lvl2pPr marL="742950" indent="-285750" algn="l" defTabSz="457200" rtl="0" eaLnBrk="0" fontAlgn="base" hangingPunct="0">
        <a:lnSpc>
          <a:spcPct val="93000"/>
        </a:lnSpc>
        <a:spcBef>
          <a:spcPct val="0"/>
        </a:spcBef>
        <a:spcAft>
          <a:spcPts val="1138"/>
        </a:spcAft>
        <a:buClr>
          <a:srgbClr val="000000"/>
        </a:buClr>
        <a:buSzPct val="100000"/>
        <a:buFont typeface="Times New Roman" pitchFamily="18" charset="0"/>
        <a:buChar char="–"/>
        <a:defRPr sz="2800">
          <a:solidFill>
            <a:srgbClr val="000000"/>
          </a:solidFill>
          <a:latin typeface="+mn-lt"/>
          <a:ea typeface="DejaVu Sans" pitchFamily="34" charset="2"/>
          <a:cs typeface="+mn-cs"/>
        </a:defRPr>
      </a:lvl2pPr>
      <a:lvl3pPr marL="1143000" indent="-228600" algn="l" defTabSz="457200" rtl="0" eaLnBrk="0" fontAlgn="base" hangingPunct="0">
        <a:lnSpc>
          <a:spcPct val="93000"/>
        </a:lnSpc>
        <a:spcBef>
          <a:spcPct val="0"/>
        </a:spcBef>
        <a:spcAft>
          <a:spcPts val="850"/>
        </a:spcAft>
        <a:buClr>
          <a:srgbClr val="000000"/>
        </a:buClr>
        <a:buSzPct val="100000"/>
        <a:buFont typeface="Times New Roman" pitchFamily="18" charset="0"/>
        <a:buChar char="•"/>
        <a:defRPr sz="2400">
          <a:solidFill>
            <a:srgbClr val="000000"/>
          </a:solidFill>
          <a:latin typeface="+mn-lt"/>
          <a:ea typeface="DejaVu Sans" pitchFamily="34" charset="2"/>
          <a:cs typeface="+mn-cs"/>
        </a:defRPr>
      </a:lvl3pPr>
      <a:lvl4pPr marL="1600200" indent="-228600" algn="l" defTabSz="457200" rtl="0" eaLnBrk="0" fontAlgn="base" hangingPunct="0">
        <a:lnSpc>
          <a:spcPct val="93000"/>
        </a:lnSpc>
        <a:spcBef>
          <a:spcPct val="0"/>
        </a:spcBef>
        <a:spcAft>
          <a:spcPts val="575"/>
        </a:spcAft>
        <a:buClr>
          <a:srgbClr val="000000"/>
        </a:buClr>
        <a:buSzPct val="100000"/>
        <a:buFont typeface="Times New Roman" pitchFamily="18" charset="0"/>
        <a:buChar char="–"/>
        <a:defRPr sz="2000">
          <a:solidFill>
            <a:srgbClr val="000000"/>
          </a:solidFill>
          <a:latin typeface="+mn-lt"/>
          <a:ea typeface="DejaVu Sans" pitchFamily="34" charset="2"/>
          <a:cs typeface="+mn-cs"/>
        </a:defRPr>
      </a:lvl4pPr>
      <a:lvl5pPr marL="2057400" indent="-228600" algn="l" defTabSz="457200" rtl="0" eaLnBrk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8" charset="0"/>
        <a:buChar char="»"/>
        <a:defRPr sz="2000">
          <a:solidFill>
            <a:srgbClr val="000000"/>
          </a:solidFill>
          <a:latin typeface="+mn-lt"/>
          <a:ea typeface="DejaVu Sans" pitchFamily="34" charset="2"/>
          <a:cs typeface="+mn-cs"/>
        </a:defRPr>
      </a:lvl5pPr>
      <a:lvl6pPr marL="2514600" indent="-228600" algn="l" defTabSz="457200" rtl="0" eaLnBrk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6pPr>
      <a:lvl7pPr marL="2971800" indent="-228600" algn="l" defTabSz="457200" rtl="0" eaLnBrk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7pPr>
      <a:lvl8pPr marL="3429000" indent="-228600" algn="l" defTabSz="457200" rtl="0" eaLnBrk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8pPr>
      <a:lvl9pPr marL="3886200" indent="-228600" algn="l" defTabSz="457200" rtl="0" eaLnBrk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image" Target="../media/image1.jpeg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5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1"/>
          <p:cNvSpPr txBox="1">
            <a:spLocks noChangeArrowheads="1"/>
          </p:cNvSpPr>
          <p:nvPr/>
        </p:nvSpPr>
        <p:spPr bwMode="auto">
          <a:xfrm>
            <a:off x="0" y="-36513"/>
            <a:ext cx="10080625" cy="114300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87480" rIns="90000" bIns="45000"/>
          <a:lstStyle/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</a:pPr>
            <a:endParaRPr lang="en-US" sz="2400">
              <a:solidFill>
                <a:srgbClr val="000000"/>
              </a:solidFill>
              <a:latin typeface="Times New Roman" pitchFamily="18" charset="0"/>
            </a:endParaRPr>
          </a:p>
          <a:p>
            <a:pPr algn="r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</a:pPr>
            <a:endParaRPr lang="en-US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051" name="Text Box 2"/>
          <p:cNvSpPr txBox="1">
            <a:spLocks noChangeArrowheads="1"/>
          </p:cNvSpPr>
          <p:nvPr/>
        </p:nvSpPr>
        <p:spPr bwMode="auto">
          <a:xfrm>
            <a:off x="228600" y="252413"/>
            <a:ext cx="9536113" cy="6270625"/>
          </a:xfrm>
          <a:prstGeom prst="rect">
            <a:avLst/>
          </a:prstGeom>
          <a:solidFill>
            <a:srgbClr val="D7E1E1"/>
          </a:solidFill>
          <a:ln w="9525">
            <a:noFill/>
            <a:round/>
            <a:headEnd/>
            <a:tailEnd/>
          </a:ln>
        </p:spPr>
        <p:txBody>
          <a:bodyPr lIns="90000" tIns="59040" rIns="90000" bIns="45000"/>
          <a:lstStyle/>
          <a:p>
            <a:pPr algn="ctr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</a:pPr>
            <a:r>
              <a:rPr lang="en-US" sz="6000" dirty="0">
                <a:solidFill>
                  <a:srgbClr val="000000"/>
                </a:solidFill>
                <a:latin typeface="Times New Roman" pitchFamily="18" charset="0"/>
              </a:rPr>
              <a:t>Predicting Cloze Task Quality for </a:t>
            </a:r>
          </a:p>
          <a:p>
            <a:pPr algn="ctr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</a:pPr>
            <a:r>
              <a:rPr lang="en-US" sz="6000" dirty="0">
                <a:solidFill>
                  <a:srgbClr val="000000"/>
                </a:solidFill>
                <a:latin typeface="Times New Roman" pitchFamily="18" charset="0"/>
              </a:rPr>
              <a:t>Vocabulary Training</a:t>
            </a:r>
          </a:p>
          <a:p>
            <a:pPr algn="ctr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</a:pPr>
            <a:endParaRPr lang="en-US" sz="6000" dirty="0">
              <a:solidFill>
                <a:srgbClr val="000000"/>
              </a:solidFill>
              <a:latin typeface="Times New Roman" pitchFamily="18" charset="0"/>
            </a:endParaRPr>
          </a:p>
          <a:p>
            <a:pPr algn="ctr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</a:pPr>
            <a:r>
              <a:rPr lang="en-US" sz="4000" dirty="0">
                <a:solidFill>
                  <a:srgbClr val="000000"/>
                </a:solidFill>
                <a:latin typeface="Times New Roman" pitchFamily="18" charset="0"/>
              </a:rPr>
              <a:t>Adam </a:t>
            </a:r>
            <a:r>
              <a:rPr lang="en-US" sz="4000" dirty="0" err="1">
                <a:solidFill>
                  <a:srgbClr val="000000"/>
                </a:solidFill>
                <a:latin typeface="Times New Roman" pitchFamily="18" charset="0"/>
              </a:rPr>
              <a:t>Skory</a:t>
            </a:r>
            <a:r>
              <a:rPr lang="en-US" sz="4000" dirty="0">
                <a:solidFill>
                  <a:srgbClr val="000000"/>
                </a:solidFill>
                <a:latin typeface="Times New Roman" pitchFamily="18" charset="0"/>
              </a:rPr>
              <a:t>, Maxine </a:t>
            </a:r>
            <a:r>
              <a:rPr lang="en-US" sz="4000" dirty="0" err="1">
                <a:solidFill>
                  <a:srgbClr val="000000"/>
                </a:solidFill>
                <a:latin typeface="Times New Roman" pitchFamily="18" charset="0"/>
              </a:rPr>
              <a:t>Eskenazi</a:t>
            </a:r>
            <a:endParaRPr lang="en-US" sz="4000" dirty="0">
              <a:solidFill>
                <a:srgbClr val="000000"/>
              </a:solidFill>
              <a:latin typeface="Times New Roman" pitchFamily="18" charset="0"/>
            </a:endParaRPr>
          </a:p>
          <a:p>
            <a:pPr algn="ctr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</a:pPr>
            <a:r>
              <a:rPr lang="en-US" sz="4000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</a:rPr>
              <a:t>Language Technologies Institute</a:t>
            </a:r>
          </a:p>
          <a:p>
            <a:pPr algn="ctr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</a:pPr>
            <a:r>
              <a:rPr lang="en-US" sz="2800" dirty="0">
                <a:solidFill>
                  <a:srgbClr val="000000"/>
                </a:solidFill>
                <a:latin typeface="Times New Roman" pitchFamily="18" charset="0"/>
              </a:rPr>
              <a:t>   Carnegie Mellon 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</a:rPr>
              <a:t>University</a:t>
            </a:r>
          </a:p>
          <a:p>
            <a:pPr algn="ctr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</a:pP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</a:rPr>
              <a:t>{</a:t>
            </a:r>
            <a:r>
              <a:rPr lang="en-US" sz="2800" dirty="0" err="1">
                <a:solidFill>
                  <a:srgbClr val="000000"/>
                </a:solidFill>
                <a:latin typeface="Times New Roman" pitchFamily="18" charset="0"/>
              </a:rPr>
              <a:t>askory,max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</a:rPr>
              <a:t>}@</a:t>
            </a:r>
            <a:r>
              <a:rPr lang="en-US" sz="2800" dirty="0" err="1">
                <a:solidFill>
                  <a:srgbClr val="000000"/>
                </a:solidFill>
                <a:latin typeface="Times New Roman" pitchFamily="18" charset="0"/>
              </a:rPr>
              <a:t>cs.cmu.edu</a:t>
            </a:r>
            <a:endParaRPr lang="en-US" sz="2800" dirty="0">
              <a:solidFill>
                <a:srgbClr val="000000"/>
              </a:solidFill>
              <a:latin typeface="Times New Roman" pitchFamily="18" charset="0"/>
            </a:endParaRPr>
          </a:p>
          <a:p>
            <a:pPr algn="ctr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</a:pPr>
            <a:endParaRPr lang="en-US" sz="2800" dirty="0">
              <a:solidFill>
                <a:srgbClr val="000000"/>
              </a:solidFill>
              <a:latin typeface="Times New Roman" pitchFamily="18" charset="0"/>
            </a:endParaRPr>
          </a:p>
        </p:txBody>
      </p:sp>
      <p:pic>
        <p:nvPicPr>
          <p:cNvPr id="2052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2875" y="6851650"/>
            <a:ext cx="993775" cy="57308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pic>
        <p:nvPicPr>
          <p:cNvPr id="2053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610475" y="6859588"/>
            <a:ext cx="2295525" cy="5572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1"/>
          <p:cNvSpPr txBox="1">
            <a:spLocks noChangeArrowheads="1"/>
          </p:cNvSpPr>
          <p:nvPr/>
        </p:nvSpPr>
        <p:spPr bwMode="auto">
          <a:xfrm>
            <a:off x="228600" y="274638"/>
            <a:ext cx="9536113" cy="6248400"/>
          </a:xfrm>
          <a:prstGeom prst="rect">
            <a:avLst/>
          </a:prstGeom>
          <a:solidFill>
            <a:srgbClr val="D7E1E1"/>
          </a:solidFill>
          <a:ln w="9525">
            <a:noFill/>
            <a:round/>
            <a:headEnd/>
            <a:tailEnd/>
          </a:ln>
        </p:spPr>
        <p:txBody>
          <a:bodyPr lIns="90000" tIns="59040" rIns="90000" bIns="45000"/>
          <a:lstStyle/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</a:pPr>
            <a:r>
              <a:rPr lang="en-US" sz="3200" u="sng">
                <a:solidFill>
                  <a:srgbClr val="000000"/>
                </a:solidFill>
                <a:latin typeface="Times New Roman" pitchFamily="18" charset="0"/>
              </a:rPr>
              <a:t>Filtering Approach</a:t>
            </a:r>
            <a:r>
              <a:rPr lang="en-US" sz="2600" u="sng">
                <a:solidFill>
                  <a:srgbClr val="000000"/>
                </a:solidFill>
                <a:latin typeface="Times New Roman" pitchFamily="18" charset="0"/>
              </a:rPr>
              <a:t> to Cloze Task Generation</a:t>
            </a:r>
          </a:p>
          <a:p>
            <a:pPr algn="ctr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</a:pPr>
            <a:r>
              <a:rPr lang="en-US" sz="88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raw corpus</a:t>
            </a:r>
          </a:p>
          <a:p>
            <a:pPr algn="ctr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</a:pPr>
            <a:r>
              <a:rPr lang="en-US" sz="60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target words</a:t>
            </a:r>
          </a:p>
          <a:p>
            <a:pPr algn="ctr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</a:pPr>
            <a:r>
              <a:rPr lang="en-US" sz="54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sentence length</a:t>
            </a:r>
          </a:p>
          <a:p>
            <a:pPr algn="ct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</a:pPr>
            <a:r>
              <a:rPr lang="en-US" sz="48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well-formedness</a:t>
            </a:r>
          </a:p>
          <a:p>
            <a:pPr algn="ct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</a:pPr>
            <a:r>
              <a:rPr lang="en-US" sz="44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what else?</a:t>
            </a:r>
          </a:p>
        </p:txBody>
      </p:sp>
      <p:pic>
        <p:nvPicPr>
          <p:cNvPr id="1126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2875" y="6851650"/>
            <a:ext cx="993775" cy="57308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pic>
        <p:nvPicPr>
          <p:cNvPr id="11268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610475" y="6859588"/>
            <a:ext cx="2295525" cy="5572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1"/>
          <p:cNvSpPr txBox="1">
            <a:spLocks noChangeArrowheads="1"/>
          </p:cNvSpPr>
          <p:nvPr/>
        </p:nvSpPr>
        <p:spPr bwMode="auto">
          <a:xfrm>
            <a:off x="228600" y="274638"/>
            <a:ext cx="9536113" cy="6248400"/>
          </a:xfrm>
          <a:prstGeom prst="rect">
            <a:avLst/>
          </a:prstGeom>
          <a:solidFill>
            <a:srgbClr val="D7E1E1"/>
          </a:solidFill>
          <a:ln w="9525">
            <a:noFill/>
            <a:round/>
            <a:headEnd/>
            <a:tailEnd/>
          </a:ln>
        </p:spPr>
        <p:txBody>
          <a:bodyPr lIns="90000" tIns="59040" rIns="90000" bIns="45000"/>
          <a:lstStyle/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</a:pPr>
            <a:r>
              <a:rPr lang="en-US" sz="3200" u="sng">
                <a:solidFill>
                  <a:srgbClr val="000000"/>
                </a:solidFill>
                <a:latin typeface="Times New Roman" pitchFamily="18" charset="0"/>
              </a:rPr>
              <a:t>Filtering Approach</a:t>
            </a:r>
            <a:r>
              <a:rPr lang="en-US" sz="2600" u="sng">
                <a:solidFill>
                  <a:srgbClr val="000000"/>
                </a:solidFill>
                <a:latin typeface="Times New Roman" pitchFamily="18" charset="0"/>
              </a:rPr>
              <a:t> to Cloze Task Generation</a:t>
            </a:r>
          </a:p>
          <a:p>
            <a:pPr algn="ctr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</a:pPr>
            <a:endParaRPr lang="en-US" sz="880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</a:pPr>
            <a:endParaRPr lang="en-US" sz="2400" b="1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</a:pPr>
            <a:endParaRPr lang="en-US" sz="2400" b="1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</a:pPr>
            <a:endParaRPr lang="en-US" sz="2400" b="1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291" name="Text Box 3"/>
          <p:cNvSpPr txBox="1">
            <a:spLocks noChangeArrowheads="1"/>
          </p:cNvSpPr>
          <p:nvPr/>
        </p:nvSpPr>
        <p:spPr bwMode="auto">
          <a:xfrm>
            <a:off x="407988" y="1574800"/>
            <a:ext cx="6207125" cy="413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7086600" y="1344613"/>
            <a:ext cx="2624138" cy="391318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sz="2000" u="sng">
              <a:solidFill>
                <a:srgbClr val="0000FF"/>
              </a:solidFill>
              <a:latin typeface="Times New Roman" pitchFamily="18" charset="0"/>
            </a:endParaRPr>
          </a:p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sz="2000">
              <a:solidFill>
                <a:srgbClr val="0000FF"/>
              </a:solidFill>
              <a:latin typeface="Times New Roman" pitchFamily="18" charset="0"/>
            </a:endParaRPr>
          </a:p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sz="2000">
              <a:solidFill>
                <a:srgbClr val="0000FF"/>
              </a:solidFill>
              <a:latin typeface="Times New Roman" pitchFamily="18" charset="0"/>
            </a:endParaRPr>
          </a:p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sz="2000">
              <a:solidFill>
                <a:srgbClr val="0000FF"/>
              </a:solidFill>
              <a:latin typeface="Times New Roman" pitchFamily="18" charset="0"/>
            </a:endParaRPr>
          </a:p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sz="2000">
              <a:solidFill>
                <a:srgbClr val="0000FF"/>
              </a:solidFill>
              <a:latin typeface="Times New Roman" pitchFamily="18" charset="0"/>
            </a:endParaRPr>
          </a:p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sz="2000">
              <a:solidFill>
                <a:srgbClr val="0000FF"/>
              </a:solidFill>
              <a:latin typeface="Times New Roman" pitchFamily="18" charset="0"/>
            </a:endParaRPr>
          </a:p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sz="2000">
              <a:solidFill>
                <a:srgbClr val="0000FF"/>
              </a:solidFill>
              <a:latin typeface="Times New Roman" pitchFamily="18" charset="0"/>
            </a:endParaRPr>
          </a:p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sz="2000">
              <a:solidFill>
                <a:srgbClr val="0000FF"/>
              </a:solidFill>
              <a:latin typeface="Times New Roman" pitchFamily="18" charset="0"/>
            </a:endParaRPr>
          </a:p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sz="2000">
              <a:solidFill>
                <a:srgbClr val="0000FF"/>
              </a:solidFill>
              <a:latin typeface="Times New Roman" pitchFamily="18" charset="0"/>
            </a:endParaRPr>
          </a:p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sz="2000">
              <a:solidFill>
                <a:srgbClr val="0000FF"/>
              </a:solidFill>
              <a:latin typeface="Times New Roman" pitchFamily="18" charset="0"/>
            </a:endParaRPr>
          </a:p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sz="2000">
              <a:solidFill>
                <a:srgbClr val="0000FF"/>
              </a:solidFill>
              <a:latin typeface="Times New Roman" pitchFamily="18" charset="0"/>
            </a:endParaRPr>
          </a:p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sz="2000">
              <a:solidFill>
                <a:srgbClr val="0000FF"/>
              </a:solidFill>
              <a:latin typeface="Times New Roman" pitchFamily="18" charset="0"/>
            </a:endParaRPr>
          </a:p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sz="2000">
              <a:solidFill>
                <a:srgbClr val="0000FF"/>
              </a:solidFill>
              <a:latin typeface="Times New Roman" pitchFamily="18" charset="0"/>
            </a:endParaRPr>
          </a:p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sz="2000">
              <a:solidFill>
                <a:srgbClr val="0000FF"/>
              </a:solidFill>
              <a:latin typeface="Times New Roman" pitchFamily="18" charset="0"/>
            </a:endParaRPr>
          </a:p>
        </p:txBody>
      </p:sp>
      <p:pic>
        <p:nvPicPr>
          <p:cNvPr id="12293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2875" y="6851650"/>
            <a:ext cx="993775" cy="57308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pic>
        <p:nvPicPr>
          <p:cNvPr id="12294" name="Picture 6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610475" y="6859588"/>
            <a:ext cx="2295525" cy="5572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graphicFrame>
        <p:nvGraphicFramePr>
          <p:cNvPr id="13319" name="Group 7"/>
          <p:cNvGraphicFramePr>
            <a:graphicFrameLocks noGrp="1"/>
          </p:cNvGraphicFramePr>
          <p:nvPr/>
        </p:nvGraphicFramePr>
        <p:xfrm>
          <a:off x="577850" y="1600200"/>
          <a:ext cx="8796338" cy="1591535"/>
        </p:xfrm>
        <a:graphic>
          <a:graphicData uri="http://schemas.openxmlformats.org/drawingml/2006/table">
            <a:tbl>
              <a:tblPr/>
              <a:tblGrid>
                <a:gridCol w="5910262"/>
                <a:gridCol w="2886076"/>
              </a:tblGrid>
              <a:tr h="636588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0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2000" b="0" i="0" u="sng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DejaVu Sans" charset="0"/>
                        </a:rPr>
                        <a:t>Filtering Step</a:t>
                      </a:r>
                    </a:p>
                  </a:txBody>
                  <a:tcPr marL="90000" marR="90000" marT="97200" marB="4680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0">
                        <a:lnSpc>
                          <a:spcPct val="8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2400" b="0" i="0" u="sng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6" charset="0"/>
                          <a:cs typeface="DejaVu Sans" charset="0"/>
                        </a:rPr>
                        <a:t>Number of Sentences</a:t>
                      </a:r>
                    </a:p>
                  </a:txBody>
                  <a:tcPr marL="90000" marR="90000" marT="99720" marB="4680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82638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0">
                        <a:lnSpc>
                          <a:spcPct val="8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5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cs typeface="Times New Roman" pitchFamily="16" charset="0"/>
                        </a:rPr>
                        <a:t>100K+ webpages</a:t>
                      </a:r>
                    </a:p>
                  </a:txBody>
                  <a:tcPr marL="90000" marR="90000" marT="200376" marB="4680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0">
                        <a:lnSpc>
                          <a:spcPct val="8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6" charset="0"/>
                          <a:cs typeface="DejaVu Sans" charset="0"/>
                        </a:rPr>
                        <a:t>millions</a:t>
                      </a:r>
                    </a:p>
                  </a:txBody>
                  <a:tcPr marL="90000" marR="90000" marT="99720" marB="4680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1"/>
          <p:cNvSpPr txBox="1">
            <a:spLocks noChangeArrowheads="1"/>
          </p:cNvSpPr>
          <p:nvPr/>
        </p:nvSpPr>
        <p:spPr bwMode="auto">
          <a:xfrm>
            <a:off x="228600" y="274638"/>
            <a:ext cx="9536113" cy="6248400"/>
          </a:xfrm>
          <a:prstGeom prst="rect">
            <a:avLst/>
          </a:prstGeom>
          <a:solidFill>
            <a:srgbClr val="D7E1E1"/>
          </a:solidFill>
          <a:ln w="9525">
            <a:noFill/>
            <a:round/>
            <a:headEnd/>
            <a:tailEnd/>
          </a:ln>
        </p:spPr>
        <p:txBody>
          <a:bodyPr lIns="90000" tIns="59040" rIns="90000" bIns="45000"/>
          <a:lstStyle/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</a:pPr>
            <a:r>
              <a:rPr lang="en-US" sz="3200" u="sng">
                <a:solidFill>
                  <a:srgbClr val="000000"/>
                </a:solidFill>
                <a:latin typeface="Times New Roman" pitchFamily="18" charset="0"/>
              </a:rPr>
              <a:t>Filtering Approach</a:t>
            </a:r>
            <a:r>
              <a:rPr lang="en-US" sz="2600" u="sng">
                <a:solidFill>
                  <a:srgbClr val="000000"/>
                </a:solidFill>
                <a:latin typeface="Times New Roman" pitchFamily="18" charset="0"/>
              </a:rPr>
              <a:t> to Cloze Task Generation</a:t>
            </a:r>
          </a:p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</a:pPr>
            <a:endParaRPr lang="en-US" sz="2600" i="1" u="sng">
              <a:solidFill>
                <a:srgbClr val="000000"/>
              </a:solidFill>
              <a:latin typeface="Times New Roman" pitchFamily="18" charset="0"/>
            </a:endParaRPr>
          </a:p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</a:pPr>
            <a:endParaRPr lang="en-US" sz="2600" i="1" u="sng">
              <a:solidFill>
                <a:srgbClr val="000000"/>
              </a:solidFill>
              <a:latin typeface="Times New Roman" pitchFamily="18" charset="0"/>
            </a:endParaRPr>
          </a:p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</a:pPr>
            <a:endParaRPr lang="en-US" sz="2600" i="1" u="sng">
              <a:solidFill>
                <a:srgbClr val="000000"/>
              </a:solidFill>
              <a:latin typeface="Times New Roman" pitchFamily="18" charset="0"/>
            </a:endParaRPr>
          </a:p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</a:pPr>
            <a:endParaRPr lang="en-US" sz="2600" i="1" u="sng">
              <a:solidFill>
                <a:srgbClr val="000000"/>
              </a:solidFill>
              <a:latin typeface="Times New Roman" pitchFamily="18" charset="0"/>
            </a:endParaRPr>
          </a:p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</a:pPr>
            <a:endParaRPr lang="en-US" sz="2600" i="1" u="sng">
              <a:solidFill>
                <a:srgbClr val="000000"/>
              </a:solidFill>
              <a:latin typeface="Times New Roman" pitchFamily="18" charset="0"/>
            </a:endParaRPr>
          </a:p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</a:pPr>
            <a:endParaRPr lang="en-US" sz="2600" i="1" u="sng">
              <a:solidFill>
                <a:srgbClr val="000000"/>
              </a:solidFill>
              <a:latin typeface="Times New Roman" pitchFamily="18" charset="0"/>
            </a:endParaRPr>
          </a:p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</a:pPr>
            <a:endParaRPr lang="en-US" sz="2600" i="1" u="sng">
              <a:solidFill>
                <a:srgbClr val="000000"/>
              </a:solidFill>
              <a:latin typeface="Times New Roman" pitchFamily="18" charset="0"/>
            </a:endParaRPr>
          </a:p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</a:pPr>
            <a:endParaRPr lang="en-US" sz="2600" i="1" u="sng">
              <a:solidFill>
                <a:srgbClr val="000000"/>
              </a:solidFill>
              <a:latin typeface="Times New Roman" pitchFamily="18" charset="0"/>
            </a:endParaRPr>
          </a:p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</a:pPr>
            <a:endParaRPr lang="en-US" sz="2600" i="1" u="sng">
              <a:solidFill>
                <a:srgbClr val="000000"/>
              </a:solidFill>
              <a:latin typeface="Times New Roman" pitchFamily="18" charset="0"/>
            </a:endParaRPr>
          </a:p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</a:pPr>
            <a:endParaRPr lang="en-US" sz="2600" i="1" u="sng">
              <a:solidFill>
                <a:srgbClr val="000000"/>
              </a:solidFill>
              <a:latin typeface="Times New Roman" pitchFamily="18" charset="0"/>
            </a:endParaRPr>
          </a:p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</a:pPr>
            <a:r>
              <a:rPr lang="en-US" sz="2600" i="1">
                <a:solidFill>
                  <a:srgbClr val="000000"/>
                </a:solidFill>
                <a:latin typeface="Times New Roman" pitchFamily="18" charset="0"/>
              </a:rPr>
              <a:t>		Assumption: a fixed set of target words is pre-defined</a:t>
            </a:r>
          </a:p>
          <a:p>
            <a:pPr algn="ctr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</a:pPr>
            <a:endParaRPr lang="en-US" sz="8800" i="1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</a:pPr>
            <a:endParaRPr lang="en-US" sz="2400" b="1" i="1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</a:pPr>
            <a:endParaRPr lang="en-US" sz="2400" b="1" i="1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</a:pPr>
            <a:endParaRPr lang="en-US" sz="2400" b="1" i="1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315" name="Text Box 3"/>
          <p:cNvSpPr txBox="1">
            <a:spLocks noChangeArrowheads="1"/>
          </p:cNvSpPr>
          <p:nvPr/>
        </p:nvSpPr>
        <p:spPr bwMode="auto">
          <a:xfrm>
            <a:off x="407988" y="1574800"/>
            <a:ext cx="6207125" cy="413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13316" name="Text Box 4"/>
          <p:cNvSpPr txBox="1">
            <a:spLocks noChangeArrowheads="1"/>
          </p:cNvSpPr>
          <p:nvPr/>
        </p:nvSpPr>
        <p:spPr bwMode="auto">
          <a:xfrm>
            <a:off x="7086600" y="1344613"/>
            <a:ext cx="2624138" cy="391318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sz="2000" u="sng">
              <a:solidFill>
                <a:srgbClr val="0000FF"/>
              </a:solidFill>
              <a:latin typeface="Times New Roman" pitchFamily="18" charset="0"/>
            </a:endParaRPr>
          </a:p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sz="2000">
              <a:solidFill>
                <a:srgbClr val="0000FF"/>
              </a:solidFill>
              <a:latin typeface="Times New Roman" pitchFamily="18" charset="0"/>
            </a:endParaRPr>
          </a:p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sz="2000">
              <a:solidFill>
                <a:srgbClr val="0000FF"/>
              </a:solidFill>
              <a:latin typeface="Times New Roman" pitchFamily="18" charset="0"/>
            </a:endParaRPr>
          </a:p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sz="2000">
              <a:solidFill>
                <a:srgbClr val="0000FF"/>
              </a:solidFill>
              <a:latin typeface="Times New Roman" pitchFamily="18" charset="0"/>
            </a:endParaRPr>
          </a:p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sz="2000">
              <a:solidFill>
                <a:srgbClr val="0000FF"/>
              </a:solidFill>
              <a:latin typeface="Times New Roman" pitchFamily="18" charset="0"/>
            </a:endParaRPr>
          </a:p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sz="2000">
              <a:solidFill>
                <a:srgbClr val="0000FF"/>
              </a:solidFill>
              <a:latin typeface="Times New Roman" pitchFamily="18" charset="0"/>
            </a:endParaRPr>
          </a:p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sz="2000">
              <a:solidFill>
                <a:srgbClr val="0000FF"/>
              </a:solidFill>
              <a:latin typeface="Times New Roman" pitchFamily="18" charset="0"/>
            </a:endParaRPr>
          </a:p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sz="2000">
              <a:solidFill>
                <a:srgbClr val="0000FF"/>
              </a:solidFill>
              <a:latin typeface="Times New Roman" pitchFamily="18" charset="0"/>
            </a:endParaRPr>
          </a:p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sz="2000">
              <a:solidFill>
                <a:srgbClr val="0000FF"/>
              </a:solidFill>
              <a:latin typeface="Times New Roman" pitchFamily="18" charset="0"/>
            </a:endParaRPr>
          </a:p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sz="2000">
              <a:solidFill>
                <a:srgbClr val="0000FF"/>
              </a:solidFill>
              <a:latin typeface="Times New Roman" pitchFamily="18" charset="0"/>
            </a:endParaRPr>
          </a:p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sz="2000">
              <a:solidFill>
                <a:srgbClr val="0000FF"/>
              </a:solidFill>
              <a:latin typeface="Times New Roman" pitchFamily="18" charset="0"/>
            </a:endParaRPr>
          </a:p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sz="2000">
              <a:solidFill>
                <a:srgbClr val="0000FF"/>
              </a:solidFill>
              <a:latin typeface="Times New Roman" pitchFamily="18" charset="0"/>
            </a:endParaRPr>
          </a:p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sz="2000">
              <a:solidFill>
                <a:srgbClr val="0000FF"/>
              </a:solidFill>
              <a:latin typeface="Times New Roman" pitchFamily="18" charset="0"/>
            </a:endParaRPr>
          </a:p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sz="2000">
              <a:solidFill>
                <a:srgbClr val="0000FF"/>
              </a:solidFill>
              <a:latin typeface="Times New Roman" pitchFamily="18" charset="0"/>
            </a:endParaRPr>
          </a:p>
        </p:txBody>
      </p:sp>
      <p:pic>
        <p:nvPicPr>
          <p:cNvPr id="13317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2875" y="6851650"/>
            <a:ext cx="993775" cy="57308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pic>
        <p:nvPicPr>
          <p:cNvPr id="13318" name="Picture 6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610475" y="6859588"/>
            <a:ext cx="2295525" cy="5572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graphicFrame>
        <p:nvGraphicFramePr>
          <p:cNvPr id="13319" name="Group 7"/>
          <p:cNvGraphicFramePr>
            <a:graphicFrameLocks noGrp="1"/>
          </p:cNvGraphicFramePr>
          <p:nvPr/>
        </p:nvGraphicFramePr>
        <p:xfrm>
          <a:off x="577850" y="1600200"/>
          <a:ext cx="8796338" cy="2392378"/>
        </p:xfrm>
        <a:graphic>
          <a:graphicData uri="http://schemas.openxmlformats.org/drawingml/2006/table">
            <a:tbl>
              <a:tblPr/>
              <a:tblGrid>
                <a:gridCol w="5834062"/>
                <a:gridCol w="2962276"/>
              </a:tblGrid>
              <a:tr h="636588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0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2000" b="0" i="0" u="sng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DejaVu Sans" charset="0"/>
                        </a:rPr>
                        <a:t>Filtering Step</a:t>
                      </a:r>
                    </a:p>
                  </a:txBody>
                  <a:tcPr marL="90000" marR="90000" marT="97200" marB="4680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0">
                        <a:lnSpc>
                          <a:spcPct val="8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2400" b="0" i="0" u="sng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6" charset="0"/>
                          <a:cs typeface="DejaVu Sans" charset="0"/>
                        </a:rPr>
                        <a:t>Number of Sentences</a:t>
                      </a:r>
                    </a:p>
                  </a:txBody>
                  <a:tcPr marL="90000" marR="90000" marT="99720" marB="4680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82638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0">
                        <a:lnSpc>
                          <a:spcPct val="8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5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cs typeface="Times New Roman" pitchFamily="16" charset="0"/>
                        </a:rPr>
                        <a:t>100K+ webpages</a:t>
                      </a:r>
                    </a:p>
                  </a:txBody>
                  <a:tcPr marL="90000" marR="90000" marT="200376" marB="4680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0">
                        <a:lnSpc>
                          <a:spcPct val="8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6" charset="0"/>
                          <a:cs typeface="DejaVu Sans" charset="0"/>
                        </a:rPr>
                        <a:t>millions</a:t>
                      </a:r>
                    </a:p>
                  </a:txBody>
                  <a:tcPr marL="90000" marR="90000" marT="99720" marB="4680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2938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0">
                        <a:lnSpc>
                          <a:spcPct val="8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4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cs typeface="Times New Roman" pitchFamily="16" charset="0"/>
                        </a:rPr>
                        <a:t> 20 target words</a:t>
                      </a:r>
                    </a:p>
                  </a:txBody>
                  <a:tcPr marL="90000" marR="90000" marT="177336" marB="4680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0">
                        <a:lnSpc>
                          <a:spcPct val="8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6" charset="0"/>
                          <a:cs typeface="DejaVu Sans" charset="0"/>
                        </a:rPr>
                        <a:t>201,025</a:t>
                      </a:r>
                    </a:p>
                  </a:txBody>
                  <a:tcPr marL="90000" marR="90000" marT="99720" marB="4680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1"/>
          <p:cNvSpPr txBox="1">
            <a:spLocks noChangeArrowheads="1"/>
          </p:cNvSpPr>
          <p:nvPr/>
        </p:nvSpPr>
        <p:spPr bwMode="auto">
          <a:xfrm>
            <a:off x="228600" y="274638"/>
            <a:ext cx="9536113" cy="6248400"/>
          </a:xfrm>
          <a:prstGeom prst="rect">
            <a:avLst/>
          </a:prstGeom>
          <a:solidFill>
            <a:srgbClr val="D7E1E1"/>
          </a:solidFill>
          <a:ln w="9525">
            <a:noFill/>
            <a:round/>
            <a:headEnd/>
            <a:tailEnd/>
          </a:ln>
        </p:spPr>
        <p:txBody>
          <a:bodyPr lIns="90000" tIns="59040" rIns="90000" bIns="45000"/>
          <a:lstStyle/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</a:pPr>
            <a:r>
              <a:rPr lang="en-US" sz="3200" i="1" u="sng">
                <a:solidFill>
                  <a:srgbClr val="000000"/>
                </a:solidFill>
                <a:latin typeface="Times New Roman" pitchFamily="18" charset="0"/>
              </a:rPr>
              <a:t>Filtering Approach</a:t>
            </a:r>
            <a:r>
              <a:rPr lang="en-US" sz="2600" i="1" u="sng">
                <a:solidFill>
                  <a:srgbClr val="000000"/>
                </a:solidFill>
                <a:latin typeface="Times New Roman" pitchFamily="18" charset="0"/>
              </a:rPr>
              <a:t> to Cloze Task Generation</a:t>
            </a:r>
          </a:p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</a:pPr>
            <a:endParaRPr lang="en-US" sz="2600" i="1" u="sng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</a:pPr>
            <a:endParaRPr lang="en-US" sz="2600" i="1" u="sng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</a:pPr>
            <a:endParaRPr lang="en-US" sz="2600" i="1" u="sng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</a:pPr>
            <a:endParaRPr lang="en-US" sz="2600" i="1" u="sng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</a:pPr>
            <a:endParaRPr lang="en-US" sz="2600" i="1" u="sng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</a:pPr>
            <a:endParaRPr lang="en-US" sz="2600" i="1" u="sng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</a:pPr>
            <a:endParaRPr lang="en-US" sz="2600" i="1" u="sng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</a:pPr>
            <a:endParaRPr lang="en-US" sz="2600" i="1" u="sng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</a:pPr>
            <a:endParaRPr lang="en-US" sz="2600" i="1" u="sng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</a:pPr>
            <a:endParaRPr lang="en-US" sz="2600" i="1" u="sng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</a:pPr>
            <a:endParaRPr lang="en-US" sz="2600" i="1" u="sng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</a:pPr>
            <a:r>
              <a:rPr lang="en-US" sz="2600" i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		25 word length chosen after review of sample standardized tests</a:t>
            </a:r>
            <a:endParaRPr lang="en-US" sz="8800" i="1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</a:pPr>
            <a:endParaRPr lang="en-US" sz="2400" b="1" i="1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</a:pPr>
            <a:endParaRPr lang="en-US" sz="2400" b="1" i="1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</a:pPr>
            <a:endParaRPr lang="en-US" sz="2400" b="1" i="1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339" name="Text Box 3"/>
          <p:cNvSpPr txBox="1">
            <a:spLocks noChangeArrowheads="1"/>
          </p:cNvSpPr>
          <p:nvPr/>
        </p:nvSpPr>
        <p:spPr bwMode="auto">
          <a:xfrm>
            <a:off x="407988" y="1574800"/>
            <a:ext cx="6207125" cy="413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14340" name="Text Box 4"/>
          <p:cNvSpPr txBox="1">
            <a:spLocks noChangeArrowheads="1"/>
          </p:cNvSpPr>
          <p:nvPr/>
        </p:nvSpPr>
        <p:spPr bwMode="auto">
          <a:xfrm>
            <a:off x="7086600" y="1344613"/>
            <a:ext cx="2624138" cy="391318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sz="2000" u="sng">
              <a:solidFill>
                <a:srgbClr val="0000FF"/>
              </a:solidFill>
              <a:latin typeface="Times New Roman" pitchFamily="18" charset="0"/>
            </a:endParaRPr>
          </a:p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sz="2000">
              <a:solidFill>
                <a:srgbClr val="0000FF"/>
              </a:solidFill>
              <a:latin typeface="Times New Roman" pitchFamily="18" charset="0"/>
            </a:endParaRPr>
          </a:p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sz="2000">
              <a:solidFill>
                <a:srgbClr val="0000FF"/>
              </a:solidFill>
              <a:latin typeface="Times New Roman" pitchFamily="18" charset="0"/>
            </a:endParaRPr>
          </a:p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sz="2000">
              <a:solidFill>
                <a:srgbClr val="0000FF"/>
              </a:solidFill>
              <a:latin typeface="Times New Roman" pitchFamily="18" charset="0"/>
            </a:endParaRPr>
          </a:p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sz="2000">
              <a:solidFill>
                <a:srgbClr val="0000FF"/>
              </a:solidFill>
              <a:latin typeface="Times New Roman" pitchFamily="18" charset="0"/>
            </a:endParaRPr>
          </a:p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sz="2000">
              <a:solidFill>
                <a:srgbClr val="0000FF"/>
              </a:solidFill>
              <a:latin typeface="Times New Roman" pitchFamily="18" charset="0"/>
            </a:endParaRPr>
          </a:p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sz="2000">
              <a:solidFill>
                <a:srgbClr val="0000FF"/>
              </a:solidFill>
              <a:latin typeface="Times New Roman" pitchFamily="18" charset="0"/>
            </a:endParaRPr>
          </a:p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sz="2000">
              <a:solidFill>
                <a:srgbClr val="0000FF"/>
              </a:solidFill>
              <a:latin typeface="Times New Roman" pitchFamily="18" charset="0"/>
            </a:endParaRPr>
          </a:p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sz="2000">
              <a:solidFill>
                <a:srgbClr val="0000FF"/>
              </a:solidFill>
              <a:latin typeface="Times New Roman" pitchFamily="18" charset="0"/>
            </a:endParaRPr>
          </a:p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sz="2000">
              <a:solidFill>
                <a:srgbClr val="0000FF"/>
              </a:solidFill>
              <a:latin typeface="Times New Roman" pitchFamily="18" charset="0"/>
            </a:endParaRPr>
          </a:p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sz="2000">
              <a:solidFill>
                <a:srgbClr val="0000FF"/>
              </a:solidFill>
              <a:latin typeface="Times New Roman" pitchFamily="18" charset="0"/>
            </a:endParaRPr>
          </a:p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sz="2000">
              <a:solidFill>
                <a:srgbClr val="0000FF"/>
              </a:solidFill>
              <a:latin typeface="Times New Roman" pitchFamily="18" charset="0"/>
            </a:endParaRPr>
          </a:p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sz="2000">
              <a:solidFill>
                <a:srgbClr val="0000FF"/>
              </a:solidFill>
              <a:latin typeface="Times New Roman" pitchFamily="18" charset="0"/>
            </a:endParaRPr>
          </a:p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sz="2000">
              <a:solidFill>
                <a:srgbClr val="0000FF"/>
              </a:solidFill>
              <a:latin typeface="Times New Roman" pitchFamily="18" charset="0"/>
            </a:endParaRPr>
          </a:p>
        </p:txBody>
      </p:sp>
      <p:pic>
        <p:nvPicPr>
          <p:cNvPr id="14341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2875" y="6851650"/>
            <a:ext cx="993775" cy="57308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pic>
        <p:nvPicPr>
          <p:cNvPr id="14342" name="Picture 6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610475" y="6859588"/>
            <a:ext cx="2295525" cy="5572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graphicFrame>
        <p:nvGraphicFramePr>
          <p:cNvPr id="13319" name="Group 7"/>
          <p:cNvGraphicFramePr>
            <a:graphicFrameLocks noGrp="1"/>
          </p:cNvGraphicFramePr>
          <p:nvPr/>
        </p:nvGraphicFramePr>
        <p:xfrm>
          <a:off x="577850" y="1600200"/>
          <a:ext cx="8796338" cy="3086170"/>
        </p:xfrm>
        <a:graphic>
          <a:graphicData uri="http://schemas.openxmlformats.org/drawingml/2006/table">
            <a:tbl>
              <a:tblPr/>
              <a:tblGrid>
                <a:gridCol w="5834062"/>
                <a:gridCol w="2962276"/>
              </a:tblGrid>
              <a:tr h="636588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0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2000" b="0" i="0" u="sng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DejaVu Sans" charset="0"/>
                        </a:rPr>
                        <a:t>Filtering Step</a:t>
                      </a:r>
                    </a:p>
                  </a:txBody>
                  <a:tcPr marL="90000" marR="90000" marT="97200" marB="4680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0">
                        <a:lnSpc>
                          <a:spcPct val="8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2400" b="0" i="0" u="sng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6" charset="0"/>
                          <a:cs typeface="DejaVu Sans" charset="0"/>
                        </a:rPr>
                        <a:t>Number of Sentences</a:t>
                      </a:r>
                    </a:p>
                  </a:txBody>
                  <a:tcPr marL="90000" marR="90000" marT="99720" marB="4680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82638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0">
                        <a:lnSpc>
                          <a:spcPct val="8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5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cs typeface="Times New Roman" pitchFamily="16" charset="0"/>
                        </a:rPr>
                        <a:t>100K+ webpages</a:t>
                      </a:r>
                    </a:p>
                  </a:txBody>
                  <a:tcPr marL="90000" marR="90000" marT="200376" marB="4680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0">
                        <a:lnSpc>
                          <a:spcPct val="8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6" charset="0"/>
                          <a:cs typeface="DejaVu Sans" charset="0"/>
                        </a:rPr>
                        <a:t>millions</a:t>
                      </a:r>
                    </a:p>
                  </a:txBody>
                  <a:tcPr marL="90000" marR="90000" marT="99720" marB="4680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2938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0">
                        <a:lnSpc>
                          <a:spcPct val="8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4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cs typeface="Times New Roman" pitchFamily="16" charset="0"/>
                        </a:rPr>
                        <a:t> 20 target words</a:t>
                      </a:r>
                    </a:p>
                  </a:txBody>
                  <a:tcPr marL="90000" marR="90000" marT="177336" marB="4680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0">
                        <a:lnSpc>
                          <a:spcPct val="8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6" charset="0"/>
                          <a:cs typeface="DejaVu Sans" charset="0"/>
                        </a:rPr>
                        <a:t>201,025</a:t>
                      </a:r>
                    </a:p>
                  </a:txBody>
                  <a:tcPr marL="90000" marR="90000" marT="99720" marB="4680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28650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cs typeface="Times New Roman" pitchFamily="16" charset="0"/>
                        </a:rPr>
                        <a:t>sentence length &lt;= 25 words</a:t>
                      </a:r>
                    </a:p>
                  </a:txBody>
                  <a:tcPr marL="90000" marR="90000" marT="208080" marB="4680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0">
                        <a:lnSpc>
                          <a:spcPct val="8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6" charset="0"/>
                          <a:cs typeface="DejaVu Sans" charset="0"/>
                        </a:rPr>
                        <a:t>136,837</a:t>
                      </a:r>
                    </a:p>
                  </a:txBody>
                  <a:tcPr marL="90000" marR="90000" marT="99720" marB="4680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1"/>
          <p:cNvSpPr txBox="1">
            <a:spLocks noChangeArrowheads="1"/>
          </p:cNvSpPr>
          <p:nvPr/>
        </p:nvSpPr>
        <p:spPr bwMode="auto">
          <a:xfrm>
            <a:off x="228600" y="274638"/>
            <a:ext cx="9536113" cy="6248400"/>
          </a:xfrm>
          <a:prstGeom prst="rect">
            <a:avLst/>
          </a:prstGeom>
          <a:solidFill>
            <a:srgbClr val="D7E1E1"/>
          </a:solidFill>
          <a:ln w="9525">
            <a:noFill/>
            <a:round/>
            <a:headEnd/>
            <a:tailEnd/>
          </a:ln>
        </p:spPr>
        <p:txBody>
          <a:bodyPr lIns="90000" tIns="59040" rIns="90000" bIns="45000"/>
          <a:lstStyle/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</a:pPr>
            <a:r>
              <a:rPr lang="en-US" sz="3200" u="sng" dirty="0">
                <a:solidFill>
                  <a:srgbClr val="000000"/>
                </a:solidFill>
                <a:latin typeface="Times New Roman" pitchFamily="18" charset="0"/>
              </a:rPr>
              <a:t>Filtering Approach</a:t>
            </a:r>
            <a:r>
              <a:rPr lang="en-US" sz="2600" u="sng" dirty="0">
                <a:solidFill>
                  <a:srgbClr val="000000"/>
                </a:solidFill>
                <a:latin typeface="Times New Roman" pitchFamily="18" charset="0"/>
              </a:rPr>
              <a:t> to Cloze Task Generation</a:t>
            </a:r>
          </a:p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</a:pPr>
            <a:endParaRPr lang="en-US" sz="2600" b="1" u="sng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</a:pPr>
            <a:endParaRPr lang="en-US" sz="2600" b="1" u="sng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</a:pPr>
            <a:endParaRPr lang="en-US" sz="2600" b="1" u="sng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</a:pPr>
            <a:endParaRPr lang="en-US" sz="2600" b="1" u="sng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</a:pPr>
            <a:endParaRPr lang="en-US" sz="2600" b="1" u="sng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</a:pPr>
            <a:endParaRPr lang="en-US" sz="2600" b="1" u="sng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</a:pPr>
            <a:endParaRPr lang="en-US" sz="2600" b="1" u="sng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</a:pPr>
            <a:endParaRPr lang="en-US" sz="2600" b="1" u="sng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</a:pPr>
            <a:endParaRPr lang="en-US" sz="2600" b="1" u="sng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</a:pPr>
            <a:endParaRPr lang="en-US" sz="2600" b="1" u="sng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</a:pPr>
            <a:endParaRPr lang="en-US" sz="2600" b="1" u="sng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</a:pPr>
            <a:endParaRPr lang="en-US" sz="2600" b="1" u="sng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</a:pPr>
            <a:r>
              <a:rPr lang="en-US" sz="2600" b="1" i="1" u="sng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600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600" i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Strict </a:t>
            </a:r>
            <a:r>
              <a:rPr lang="en-US" sz="2600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threshold on probability of best </a:t>
            </a:r>
            <a:r>
              <a:rPr lang="en-US" sz="2600" i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parse –</a:t>
            </a:r>
          </a:p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</a:pPr>
            <a:r>
              <a:rPr lang="en-US" sz="2600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600" i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				low recall, high precision</a:t>
            </a:r>
            <a:endParaRPr lang="en-US" sz="2400" i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</a:pPr>
            <a:endParaRPr lang="en-US" sz="2400" b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</a:pPr>
            <a:endParaRPr lang="en-US" sz="2400" b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363" name="Text Box 3"/>
          <p:cNvSpPr txBox="1">
            <a:spLocks noChangeArrowheads="1"/>
          </p:cNvSpPr>
          <p:nvPr/>
        </p:nvSpPr>
        <p:spPr bwMode="auto">
          <a:xfrm>
            <a:off x="407988" y="1574800"/>
            <a:ext cx="6207125" cy="413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15364" name="Text Box 4"/>
          <p:cNvSpPr txBox="1">
            <a:spLocks noChangeArrowheads="1"/>
          </p:cNvSpPr>
          <p:nvPr/>
        </p:nvSpPr>
        <p:spPr bwMode="auto">
          <a:xfrm>
            <a:off x="7086600" y="1344613"/>
            <a:ext cx="2624138" cy="391318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sz="2000" u="sng">
              <a:solidFill>
                <a:srgbClr val="0000FF"/>
              </a:solidFill>
              <a:latin typeface="Times New Roman" pitchFamily="18" charset="0"/>
            </a:endParaRPr>
          </a:p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sz="2000">
              <a:solidFill>
                <a:srgbClr val="0000FF"/>
              </a:solidFill>
              <a:latin typeface="Times New Roman" pitchFamily="18" charset="0"/>
            </a:endParaRPr>
          </a:p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sz="2000">
              <a:solidFill>
                <a:srgbClr val="0000FF"/>
              </a:solidFill>
              <a:latin typeface="Times New Roman" pitchFamily="18" charset="0"/>
            </a:endParaRPr>
          </a:p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sz="2000">
              <a:solidFill>
                <a:srgbClr val="0000FF"/>
              </a:solidFill>
              <a:latin typeface="Times New Roman" pitchFamily="18" charset="0"/>
            </a:endParaRPr>
          </a:p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sz="2000">
              <a:solidFill>
                <a:srgbClr val="0000FF"/>
              </a:solidFill>
              <a:latin typeface="Times New Roman" pitchFamily="18" charset="0"/>
            </a:endParaRPr>
          </a:p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sz="2000">
              <a:solidFill>
                <a:srgbClr val="0000FF"/>
              </a:solidFill>
              <a:latin typeface="Times New Roman" pitchFamily="18" charset="0"/>
            </a:endParaRPr>
          </a:p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sz="2000">
              <a:solidFill>
                <a:srgbClr val="0000FF"/>
              </a:solidFill>
              <a:latin typeface="Times New Roman" pitchFamily="18" charset="0"/>
            </a:endParaRPr>
          </a:p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sz="2000">
              <a:solidFill>
                <a:srgbClr val="0000FF"/>
              </a:solidFill>
              <a:latin typeface="Times New Roman" pitchFamily="18" charset="0"/>
            </a:endParaRPr>
          </a:p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sz="2000">
              <a:solidFill>
                <a:srgbClr val="0000FF"/>
              </a:solidFill>
              <a:latin typeface="Times New Roman" pitchFamily="18" charset="0"/>
            </a:endParaRPr>
          </a:p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sz="2000">
              <a:solidFill>
                <a:srgbClr val="0000FF"/>
              </a:solidFill>
              <a:latin typeface="Times New Roman" pitchFamily="18" charset="0"/>
            </a:endParaRPr>
          </a:p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sz="2000">
              <a:solidFill>
                <a:srgbClr val="0000FF"/>
              </a:solidFill>
              <a:latin typeface="Times New Roman" pitchFamily="18" charset="0"/>
            </a:endParaRPr>
          </a:p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sz="2000">
              <a:solidFill>
                <a:srgbClr val="0000FF"/>
              </a:solidFill>
              <a:latin typeface="Times New Roman" pitchFamily="18" charset="0"/>
            </a:endParaRPr>
          </a:p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sz="2000">
              <a:solidFill>
                <a:srgbClr val="0000FF"/>
              </a:solidFill>
              <a:latin typeface="Times New Roman" pitchFamily="18" charset="0"/>
            </a:endParaRPr>
          </a:p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sz="2000">
              <a:solidFill>
                <a:srgbClr val="0000FF"/>
              </a:solidFill>
              <a:latin typeface="Times New Roman" pitchFamily="18" charset="0"/>
            </a:endParaRPr>
          </a:p>
        </p:txBody>
      </p:sp>
      <p:pic>
        <p:nvPicPr>
          <p:cNvPr id="15365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2875" y="6851650"/>
            <a:ext cx="993775" cy="57308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pic>
        <p:nvPicPr>
          <p:cNvPr id="15366" name="Picture 6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610475" y="6859588"/>
            <a:ext cx="2295525" cy="5572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graphicFrame>
        <p:nvGraphicFramePr>
          <p:cNvPr id="13319" name="Group 7"/>
          <p:cNvGraphicFramePr>
            <a:graphicFrameLocks noGrp="1"/>
          </p:cNvGraphicFramePr>
          <p:nvPr/>
        </p:nvGraphicFramePr>
        <p:xfrm>
          <a:off x="577850" y="1600200"/>
          <a:ext cx="8796338" cy="3707074"/>
        </p:xfrm>
        <a:graphic>
          <a:graphicData uri="http://schemas.openxmlformats.org/drawingml/2006/table">
            <a:tbl>
              <a:tblPr/>
              <a:tblGrid>
                <a:gridCol w="5910262"/>
                <a:gridCol w="2886076"/>
              </a:tblGrid>
              <a:tr h="636588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0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2000" b="0" i="0" u="sng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DejaVu Sans" charset="0"/>
                        </a:rPr>
                        <a:t>Filtering Step</a:t>
                      </a:r>
                    </a:p>
                  </a:txBody>
                  <a:tcPr marL="90000" marR="90000" marT="97200" marB="4680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0">
                        <a:lnSpc>
                          <a:spcPct val="8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2400" b="0" i="0" u="sng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6" charset="0"/>
                          <a:cs typeface="DejaVu Sans" charset="0"/>
                        </a:rPr>
                        <a:t>Number of Sentences</a:t>
                      </a:r>
                    </a:p>
                  </a:txBody>
                  <a:tcPr marL="90000" marR="90000" marT="99720" marB="4680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82638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0">
                        <a:lnSpc>
                          <a:spcPct val="8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5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cs typeface="Times New Roman" pitchFamily="16" charset="0"/>
                        </a:rPr>
                        <a:t>100K+ webpages</a:t>
                      </a:r>
                    </a:p>
                  </a:txBody>
                  <a:tcPr marL="90000" marR="90000" marT="200376" marB="4680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0">
                        <a:lnSpc>
                          <a:spcPct val="8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6" charset="0"/>
                          <a:cs typeface="DejaVu Sans" charset="0"/>
                        </a:rPr>
                        <a:t>millions</a:t>
                      </a:r>
                    </a:p>
                  </a:txBody>
                  <a:tcPr marL="90000" marR="90000" marT="99720" marB="4680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2938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0">
                        <a:lnSpc>
                          <a:spcPct val="8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4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cs typeface="Times New Roman" pitchFamily="16" charset="0"/>
                        </a:rPr>
                        <a:t> 20 target words</a:t>
                      </a:r>
                    </a:p>
                  </a:txBody>
                  <a:tcPr marL="90000" marR="90000" marT="177336" marB="4680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0">
                        <a:lnSpc>
                          <a:spcPct val="8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6" charset="0"/>
                          <a:cs typeface="DejaVu Sans" charset="0"/>
                        </a:rPr>
                        <a:t>201,025</a:t>
                      </a:r>
                    </a:p>
                  </a:txBody>
                  <a:tcPr marL="90000" marR="90000" marT="99720" marB="4680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28650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cs typeface="Times New Roman" pitchFamily="16" charset="0"/>
                        </a:rPr>
                        <a:t>sentence length &lt;= 25 words</a:t>
                      </a:r>
                    </a:p>
                  </a:txBody>
                  <a:tcPr marL="90000" marR="90000" marT="208080" marB="4680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0">
                        <a:lnSpc>
                          <a:spcPct val="8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6" charset="0"/>
                          <a:cs typeface="DejaVu Sans" charset="0"/>
                        </a:rPr>
                        <a:t>136,837</a:t>
                      </a:r>
                    </a:p>
                  </a:txBody>
                  <a:tcPr marL="90000" marR="90000" marT="99720" marB="4680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1175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cs typeface="Times New Roman" pitchFamily="16" charset="0"/>
                        </a:rPr>
                        <a:t>probabilistic parsing</a:t>
                      </a:r>
                    </a:p>
                  </a:txBody>
                  <a:tcPr marL="90000" marR="90000" marT="183960" marB="4680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0">
                        <a:lnSpc>
                          <a:spcPct val="8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6" charset="0"/>
                          <a:cs typeface="DejaVu Sans" charset="0"/>
                        </a:rPr>
                        <a:t>29,439</a:t>
                      </a:r>
                    </a:p>
                  </a:txBody>
                  <a:tcPr marL="90000" marR="90000" marT="99720" marB="4680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1"/>
          <p:cNvSpPr txBox="1">
            <a:spLocks noChangeArrowheads="1"/>
          </p:cNvSpPr>
          <p:nvPr/>
        </p:nvSpPr>
        <p:spPr bwMode="auto">
          <a:xfrm>
            <a:off x="228600" y="274638"/>
            <a:ext cx="9536113" cy="6248400"/>
          </a:xfrm>
          <a:prstGeom prst="rect">
            <a:avLst/>
          </a:prstGeom>
          <a:solidFill>
            <a:srgbClr val="D7E1E1"/>
          </a:solidFill>
          <a:ln w="9525">
            <a:noFill/>
            <a:round/>
            <a:headEnd/>
            <a:tailEnd/>
          </a:ln>
        </p:spPr>
        <p:txBody>
          <a:bodyPr lIns="90000" tIns="59040" rIns="90000" bIns="45000"/>
          <a:lstStyle/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</a:pPr>
            <a:r>
              <a:rPr lang="en-US" sz="3200" u="sng">
                <a:solidFill>
                  <a:srgbClr val="000000"/>
                </a:solidFill>
                <a:latin typeface="Times New Roman" pitchFamily="18" charset="0"/>
              </a:rPr>
              <a:t>Filtering Approach</a:t>
            </a:r>
            <a:r>
              <a:rPr lang="en-US" sz="2600" u="sng">
                <a:solidFill>
                  <a:srgbClr val="000000"/>
                </a:solidFill>
                <a:latin typeface="Times New Roman" pitchFamily="18" charset="0"/>
              </a:rPr>
              <a:t> to Cloze Task Generation</a:t>
            </a:r>
          </a:p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</a:pPr>
            <a:endParaRPr lang="en-US" sz="2600" b="1" u="sng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</a:pPr>
            <a:endParaRPr lang="en-US" sz="2600" b="1" u="sng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</a:pPr>
            <a:endParaRPr lang="en-US" sz="2600" b="1" u="sng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</a:pPr>
            <a:endParaRPr lang="en-US" sz="2600" b="1" u="sng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</a:pPr>
            <a:endParaRPr lang="en-US" sz="2600" b="1" u="sng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</a:pPr>
            <a:endParaRPr lang="en-US" sz="2600" b="1" u="sng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</a:pPr>
            <a:endParaRPr lang="en-US" sz="2600" b="1" u="sng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</a:pPr>
            <a:endParaRPr lang="en-US" sz="2600" b="1" u="sng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</a:pPr>
            <a:endParaRPr lang="en-US" sz="2600" b="1" u="sng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</a:pPr>
            <a:endParaRPr lang="en-US" sz="2600" b="1" u="sng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</a:pPr>
            <a:endParaRPr lang="en-US" sz="2600" b="1" u="sng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</a:pPr>
            <a:endParaRPr lang="en-US" sz="2600" b="1" u="sng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</a:pPr>
            <a:endParaRPr lang="en-US" sz="2400" b="1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</a:pPr>
            <a:endParaRPr lang="en-US" sz="2400" b="1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387" name="Text Box 3"/>
          <p:cNvSpPr txBox="1">
            <a:spLocks noChangeArrowheads="1"/>
          </p:cNvSpPr>
          <p:nvPr/>
        </p:nvSpPr>
        <p:spPr bwMode="auto">
          <a:xfrm>
            <a:off x="407988" y="1574800"/>
            <a:ext cx="6207125" cy="413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16388" name="Text Box 4"/>
          <p:cNvSpPr txBox="1">
            <a:spLocks noChangeArrowheads="1"/>
          </p:cNvSpPr>
          <p:nvPr/>
        </p:nvSpPr>
        <p:spPr bwMode="auto">
          <a:xfrm>
            <a:off x="7086600" y="1344613"/>
            <a:ext cx="2624138" cy="391318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sz="2000" u="sng">
              <a:solidFill>
                <a:srgbClr val="0000FF"/>
              </a:solidFill>
              <a:latin typeface="Times New Roman" pitchFamily="18" charset="0"/>
            </a:endParaRPr>
          </a:p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sz="2000">
              <a:solidFill>
                <a:srgbClr val="0000FF"/>
              </a:solidFill>
              <a:latin typeface="Times New Roman" pitchFamily="18" charset="0"/>
            </a:endParaRPr>
          </a:p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sz="2000">
              <a:solidFill>
                <a:srgbClr val="0000FF"/>
              </a:solidFill>
              <a:latin typeface="Times New Roman" pitchFamily="18" charset="0"/>
            </a:endParaRPr>
          </a:p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sz="2000">
              <a:solidFill>
                <a:srgbClr val="0000FF"/>
              </a:solidFill>
              <a:latin typeface="Times New Roman" pitchFamily="18" charset="0"/>
            </a:endParaRPr>
          </a:p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sz="2000">
              <a:solidFill>
                <a:srgbClr val="0000FF"/>
              </a:solidFill>
              <a:latin typeface="Times New Roman" pitchFamily="18" charset="0"/>
            </a:endParaRPr>
          </a:p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sz="2000">
              <a:solidFill>
                <a:srgbClr val="0000FF"/>
              </a:solidFill>
              <a:latin typeface="Times New Roman" pitchFamily="18" charset="0"/>
            </a:endParaRPr>
          </a:p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sz="2000">
              <a:solidFill>
                <a:srgbClr val="0000FF"/>
              </a:solidFill>
              <a:latin typeface="Times New Roman" pitchFamily="18" charset="0"/>
            </a:endParaRPr>
          </a:p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sz="2000">
              <a:solidFill>
                <a:srgbClr val="0000FF"/>
              </a:solidFill>
              <a:latin typeface="Times New Roman" pitchFamily="18" charset="0"/>
            </a:endParaRPr>
          </a:p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sz="2000">
              <a:solidFill>
                <a:srgbClr val="0000FF"/>
              </a:solidFill>
              <a:latin typeface="Times New Roman" pitchFamily="18" charset="0"/>
            </a:endParaRPr>
          </a:p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sz="2000">
              <a:solidFill>
                <a:srgbClr val="0000FF"/>
              </a:solidFill>
              <a:latin typeface="Times New Roman" pitchFamily="18" charset="0"/>
            </a:endParaRPr>
          </a:p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sz="2000">
              <a:solidFill>
                <a:srgbClr val="0000FF"/>
              </a:solidFill>
              <a:latin typeface="Times New Roman" pitchFamily="18" charset="0"/>
            </a:endParaRPr>
          </a:p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sz="2000">
              <a:solidFill>
                <a:srgbClr val="0000FF"/>
              </a:solidFill>
              <a:latin typeface="Times New Roman" pitchFamily="18" charset="0"/>
            </a:endParaRPr>
          </a:p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sz="2000">
              <a:solidFill>
                <a:srgbClr val="0000FF"/>
              </a:solidFill>
              <a:latin typeface="Times New Roman" pitchFamily="18" charset="0"/>
            </a:endParaRPr>
          </a:p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sz="2000">
              <a:solidFill>
                <a:srgbClr val="0000FF"/>
              </a:solidFill>
              <a:latin typeface="Times New Roman" pitchFamily="18" charset="0"/>
            </a:endParaRPr>
          </a:p>
        </p:txBody>
      </p:sp>
      <p:pic>
        <p:nvPicPr>
          <p:cNvPr id="16389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2875" y="6851650"/>
            <a:ext cx="993775" cy="57308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pic>
        <p:nvPicPr>
          <p:cNvPr id="16390" name="Picture 6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610475" y="6859588"/>
            <a:ext cx="2295525" cy="5572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graphicFrame>
        <p:nvGraphicFramePr>
          <p:cNvPr id="8" name="Group 7"/>
          <p:cNvGraphicFramePr>
            <a:graphicFrameLocks noGrp="1"/>
          </p:cNvGraphicFramePr>
          <p:nvPr/>
        </p:nvGraphicFramePr>
        <p:xfrm>
          <a:off x="577850" y="1600200"/>
          <a:ext cx="8796338" cy="4525762"/>
        </p:xfrm>
        <a:graphic>
          <a:graphicData uri="http://schemas.openxmlformats.org/drawingml/2006/table">
            <a:tbl>
              <a:tblPr/>
              <a:tblGrid>
                <a:gridCol w="5986462"/>
                <a:gridCol w="2809876"/>
              </a:tblGrid>
              <a:tr h="636588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0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2000" b="0" i="0" u="sng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DejaVu Sans" charset="0"/>
                        </a:rPr>
                        <a:t>Filtering Step</a:t>
                      </a:r>
                    </a:p>
                  </a:txBody>
                  <a:tcPr marL="90000" marR="90000" marT="97200" marB="4680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0">
                        <a:lnSpc>
                          <a:spcPct val="8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2400" b="0" i="0" u="sng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6" charset="0"/>
                          <a:cs typeface="DejaVu Sans" charset="0"/>
                        </a:rPr>
                        <a:t>Number of Sentences</a:t>
                      </a:r>
                    </a:p>
                  </a:txBody>
                  <a:tcPr marL="90000" marR="90000" marT="99720" marB="4680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82638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0">
                        <a:lnSpc>
                          <a:spcPct val="8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5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cs typeface="Times New Roman" pitchFamily="16" charset="0"/>
                        </a:rPr>
                        <a:t>100K+ webpages</a:t>
                      </a:r>
                    </a:p>
                  </a:txBody>
                  <a:tcPr marL="90000" marR="90000" marT="200376" marB="4680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0">
                        <a:lnSpc>
                          <a:spcPct val="8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6" charset="0"/>
                          <a:cs typeface="DejaVu Sans" charset="0"/>
                        </a:rPr>
                        <a:t>millions</a:t>
                      </a:r>
                    </a:p>
                  </a:txBody>
                  <a:tcPr marL="90000" marR="90000" marT="99720" marB="4680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2938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0">
                        <a:lnSpc>
                          <a:spcPct val="8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4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cs typeface="Times New Roman" pitchFamily="16" charset="0"/>
                        </a:rPr>
                        <a:t> 20 target words</a:t>
                      </a:r>
                    </a:p>
                  </a:txBody>
                  <a:tcPr marL="90000" marR="90000" marT="177336" marB="4680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0">
                        <a:lnSpc>
                          <a:spcPct val="8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6" charset="0"/>
                          <a:cs typeface="DejaVu Sans" charset="0"/>
                        </a:rPr>
                        <a:t>201,025</a:t>
                      </a:r>
                    </a:p>
                  </a:txBody>
                  <a:tcPr marL="90000" marR="90000" marT="99720" marB="4680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28650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cs typeface="Times New Roman" pitchFamily="16" charset="0"/>
                        </a:rPr>
                        <a:t>sentence length &lt;= 25 words</a:t>
                      </a:r>
                    </a:p>
                  </a:txBody>
                  <a:tcPr marL="90000" marR="90000" marT="208080" marB="4680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0">
                        <a:lnSpc>
                          <a:spcPct val="8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6" charset="0"/>
                          <a:cs typeface="DejaVu Sans" charset="0"/>
                        </a:rPr>
                        <a:t>136,837</a:t>
                      </a:r>
                    </a:p>
                  </a:txBody>
                  <a:tcPr marL="90000" marR="90000" marT="99720" marB="4680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1175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cs typeface="Times New Roman" pitchFamily="16" charset="0"/>
                        </a:rPr>
                        <a:t>probabilistic parsing</a:t>
                      </a:r>
                    </a:p>
                  </a:txBody>
                  <a:tcPr marL="90000" marR="90000" marT="183960" marB="4680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0">
                        <a:lnSpc>
                          <a:spcPct val="8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6" charset="0"/>
                          <a:cs typeface="DejaVu Sans" charset="0"/>
                        </a:rPr>
                        <a:t>29,439</a:t>
                      </a:r>
                    </a:p>
                  </a:txBody>
                  <a:tcPr marL="90000" marR="90000" marT="99720" marB="4680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47688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4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cs typeface="Times New Roman" pitchFamily="16" charset="0"/>
                        </a:rPr>
                        <a:t> </a:t>
                      </a: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6" charset="0"/>
                          <a:cs typeface="Times New Roman" pitchFamily="16" charset="0"/>
                        </a:rPr>
                        <a:t>reading level</a:t>
                      </a:r>
                    </a:p>
                  </a:txBody>
                  <a:tcPr marL="90000" marR="90000" marT="235440" marB="4680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0">
                        <a:lnSpc>
                          <a:spcPct val="8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6" charset="0"/>
                          <a:cs typeface="DejaVu Sans" charset="0"/>
                        </a:rPr>
                        <a:t>540</a:t>
                      </a:r>
                    </a:p>
                  </a:txBody>
                  <a:tcPr marL="90000" marR="90000" marT="99720" marB="4680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1"/>
          <p:cNvSpPr txBox="1">
            <a:spLocks noChangeArrowheads="1"/>
          </p:cNvSpPr>
          <p:nvPr/>
        </p:nvSpPr>
        <p:spPr bwMode="auto">
          <a:xfrm>
            <a:off x="228600" y="274638"/>
            <a:ext cx="9536113" cy="6248400"/>
          </a:xfrm>
          <a:prstGeom prst="rect">
            <a:avLst/>
          </a:prstGeom>
          <a:solidFill>
            <a:srgbClr val="D7E1E1"/>
          </a:solidFill>
          <a:ln w="9525">
            <a:noFill/>
            <a:round/>
            <a:headEnd/>
            <a:tailEnd/>
          </a:ln>
        </p:spPr>
        <p:txBody>
          <a:bodyPr lIns="90000" tIns="59040" rIns="90000" bIns="45000"/>
          <a:lstStyle/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</a:pPr>
            <a:r>
              <a:rPr lang="en-US" sz="3200" u="sng" dirty="0">
                <a:solidFill>
                  <a:srgbClr val="000000"/>
                </a:solidFill>
                <a:latin typeface="Times New Roman" pitchFamily="18" charset="0"/>
              </a:rPr>
              <a:t>Reading Level and Transfer </a:t>
            </a:r>
            <a:r>
              <a:rPr lang="en-US" sz="3200" u="sng" dirty="0" smtClean="0">
                <a:solidFill>
                  <a:srgbClr val="000000"/>
                </a:solidFill>
                <a:latin typeface="Times New Roman" pitchFamily="18" charset="0"/>
              </a:rPr>
              <a:t>Features</a:t>
            </a:r>
            <a:endParaRPr lang="en-US" sz="2600" u="sng" dirty="0">
              <a:solidFill>
                <a:srgbClr val="000000"/>
              </a:solidFill>
              <a:latin typeface="Times New Roman" pitchFamily="18" charset="0"/>
            </a:endParaRPr>
          </a:p>
          <a:p>
            <a:pPr lvl="1">
              <a:lnSpc>
                <a:spcPct val="100000"/>
              </a:lnSpc>
              <a:buClrTx/>
              <a:buFont typeface="Arial" charset="0"/>
              <a:buChar char="•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</a:pPr>
            <a:endParaRPr lang="en-US" sz="32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lvl="1">
              <a:lnSpc>
                <a:spcPct val="100000"/>
              </a:lnSpc>
              <a:buClrTx/>
              <a:buFont typeface="Arial" charset="0"/>
              <a:buChar char="•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</a:pPr>
            <a:r>
              <a:rPr lang="en-US" sz="32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Ranking</a:t>
            </a:r>
            <a:r>
              <a:rPr lang="en-US" sz="32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of </a:t>
            </a:r>
            <a:r>
              <a:rPr lang="en-US" sz="32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individual words </a:t>
            </a:r>
            <a:r>
              <a:rPr lang="en-US" sz="32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according </a:t>
            </a:r>
            <a:r>
              <a:rPr lang="en-US" sz="32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to </a:t>
            </a:r>
            <a:r>
              <a:rPr lang="en-US" sz="32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comprehension </a:t>
            </a:r>
            <a:r>
              <a:rPr lang="en-US" sz="32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difficulty</a:t>
            </a:r>
          </a:p>
          <a:p>
            <a:pPr lvl="1">
              <a:lnSpc>
                <a:spcPct val="100000"/>
              </a:lnSpc>
              <a:buClrTx/>
              <a:buFont typeface="Arial" charset="0"/>
              <a:buChar char="•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</a:pPr>
            <a:endParaRPr lang="en-US" sz="3200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lvl="1">
              <a:lnSpc>
                <a:spcPct val="100000"/>
              </a:lnSpc>
              <a:buClrTx/>
              <a:buFont typeface="Arial" charset="0"/>
              <a:buChar char="•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</a:pPr>
            <a:r>
              <a:rPr lang="en-US" sz="32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32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information available </a:t>
            </a:r>
            <a:r>
              <a:rPr lang="en-US" sz="32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about a blank is a function of the </a:t>
            </a:r>
            <a:r>
              <a:rPr lang="en-US" sz="32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lexical transfer features</a:t>
            </a:r>
            <a:r>
              <a:rPr lang="en-US" sz="32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in the stem. (Finn, 1978)</a:t>
            </a:r>
            <a:endParaRPr lang="en-US" sz="32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lvl="1">
              <a:lnSpc>
                <a:spcPct val="100000"/>
              </a:lnSpc>
              <a:buClrTx/>
              <a:buFont typeface="Arial" charset="0"/>
              <a:buChar char="•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</a:pPr>
            <a:endParaRPr lang="en-US" sz="32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lvl="1">
              <a:lnSpc>
                <a:spcPct val="100000"/>
              </a:lnSpc>
              <a:buClrTx/>
              <a:buFont typeface="Arial" charset="0"/>
              <a:buChar char="•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</a:pPr>
            <a:r>
              <a:rPr lang="en-US" sz="32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Words of </a:t>
            </a:r>
            <a:r>
              <a:rPr lang="en-US" sz="32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higher</a:t>
            </a:r>
            <a:r>
              <a:rPr lang="en-US" sz="32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reading </a:t>
            </a:r>
            <a:r>
              <a:rPr lang="en-US" sz="32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level</a:t>
            </a:r>
            <a:r>
              <a:rPr lang="en-US" sz="32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have more </a:t>
            </a:r>
            <a:r>
              <a:rPr lang="en-US" sz="32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complex</a:t>
            </a:r>
            <a:r>
              <a:rPr lang="en-US" sz="32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semantic</a:t>
            </a:r>
            <a:r>
              <a:rPr lang="en-US" sz="32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feature </a:t>
            </a:r>
            <a:r>
              <a:rPr lang="en-US" sz="32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sets</a:t>
            </a:r>
            <a:endParaRPr lang="en-US" sz="3200" b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7411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2875" y="6851650"/>
            <a:ext cx="993775" cy="57308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pic>
        <p:nvPicPr>
          <p:cNvPr id="17412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610475" y="6859588"/>
            <a:ext cx="2295525" cy="5572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 Box 1"/>
          <p:cNvSpPr txBox="1">
            <a:spLocks noChangeArrowheads="1"/>
          </p:cNvSpPr>
          <p:nvPr/>
        </p:nvSpPr>
        <p:spPr bwMode="auto">
          <a:xfrm>
            <a:off x="228600" y="350838"/>
            <a:ext cx="9536113" cy="6172200"/>
          </a:xfrm>
          <a:prstGeom prst="rect">
            <a:avLst/>
          </a:prstGeom>
          <a:solidFill>
            <a:srgbClr val="D7E1E1"/>
          </a:solidFill>
          <a:ln w="9525">
            <a:noFill/>
            <a:round/>
            <a:headEnd/>
            <a:tailEnd/>
          </a:ln>
        </p:spPr>
        <p:txBody>
          <a:bodyPr lIns="90000" tIns="59040" rIns="90000" bIns="45000"/>
          <a:lstStyle/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</a:pPr>
            <a:r>
              <a:rPr lang="en-US" sz="3200" u="sng" dirty="0">
                <a:solidFill>
                  <a:srgbClr val="000000"/>
                </a:solidFill>
                <a:latin typeface="Times New Roman" pitchFamily="18" charset="0"/>
              </a:rPr>
              <a:t>Reading Level:</a:t>
            </a:r>
            <a:r>
              <a:rPr lang="en-US" sz="2600" u="sng" dirty="0">
                <a:solidFill>
                  <a:srgbClr val="000000"/>
                </a:solidFill>
                <a:latin typeface="Times New Roman" pitchFamily="18" charset="0"/>
              </a:rPr>
              <a:t> Formulation and Evaluation</a:t>
            </a:r>
          </a:p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</a:pPr>
            <a:endParaRPr lang="en-US" sz="2800" i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</a:pPr>
            <a:r>
              <a:rPr lang="en-US" sz="2800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0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● </a:t>
            </a:r>
            <a:r>
              <a:rPr lang="en-US" sz="32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Unigram </a:t>
            </a:r>
            <a:r>
              <a:rPr lang="en-US" sz="32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model</a:t>
            </a:r>
          </a:p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</a:pPr>
            <a:r>
              <a:rPr lang="en-US" sz="32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		-</a:t>
            </a:r>
            <a:r>
              <a:rPr lang="en-US" sz="32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generated from labeled documents</a:t>
            </a:r>
          </a:p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</a:pPr>
            <a:r>
              <a:rPr lang="en-US" sz="3200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en-US" sz="32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32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each word </a:t>
            </a:r>
            <a:r>
              <a:rPr lang="en-US" sz="32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assigned reading level from 1 to 12</a:t>
            </a:r>
            <a:endParaRPr lang="en-US" sz="3200" i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</a:pPr>
            <a:endParaRPr lang="en-US" sz="3200" i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</a:pPr>
            <a:r>
              <a:rPr lang="en-US" sz="3200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0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● </a:t>
            </a:r>
            <a:r>
              <a:rPr lang="en-US" sz="32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en-US" sz="32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sentence is assigned the reading level of the </a:t>
            </a:r>
            <a:r>
              <a:rPr lang="en-US" sz="32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highest </a:t>
            </a:r>
            <a:r>
              <a:rPr lang="en-US" sz="32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</a:p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</a:pPr>
            <a:r>
              <a:rPr lang="en-US" sz="32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level </a:t>
            </a:r>
            <a:r>
              <a:rPr lang="en-US" sz="32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word</a:t>
            </a:r>
            <a:r>
              <a:rPr lang="en-US" sz="32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near the key.</a:t>
            </a:r>
          </a:p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</a:pPr>
            <a:endParaRPr lang="en-US" sz="32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</a:pPr>
            <a:r>
              <a:rPr lang="en-US" sz="3200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“This is a </a:t>
            </a:r>
            <a:r>
              <a:rPr lang="en-US" sz="3200" i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demonstrative  </a:t>
            </a:r>
            <a:r>
              <a:rPr lang="en-US" sz="3200" i="1" u="sng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en-US" sz="3200" i="1" u="sng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(example)       </a:t>
            </a:r>
            <a:r>
              <a:rPr lang="en-US" sz="3200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sentence</a:t>
            </a:r>
            <a:r>
              <a:rPr lang="en-US" sz="3200" i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.”</a:t>
            </a:r>
            <a:endParaRPr lang="en-US" sz="3200" i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8435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2875" y="6851650"/>
            <a:ext cx="993775" cy="57308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pic>
        <p:nvPicPr>
          <p:cNvPr id="18436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610475" y="6859588"/>
            <a:ext cx="2295525" cy="5572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 Box 1"/>
          <p:cNvSpPr txBox="1">
            <a:spLocks noChangeArrowheads="1"/>
          </p:cNvSpPr>
          <p:nvPr/>
        </p:nvSpPr>
        <p:spPr bwMode="auto">
          <a:xfrm>
            <a:off x="228600" y="350838"/>
            <a:ext cx="9536113" cy="6172200"/>
          </a:xfrm>
          <a:prstGeom prst="rect">
            <a:avLst/>
          </a:prstGeom>
          <a:solidFill>
            <a:srgbClr val="D7E1E1"/>
          </a:solidFill>
          <a:ln w="9525">
            <a:noFill/>
            <a:round/>
            <a:headEnd/>
            <a:tailEnd/>
          </a:ln>
        </p:spPr>
        <p:txBody>
          <a:bodyPr lIns="90000" tIns="59040" rIns="90000" bIns="45000"/>
          <a:lstStyle/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</a:pPr>
            <a:r>
              <a:rPr lang="en-US" sz="3200" u="sng" dirty="0">
                <a:solidFill>
                  <a:srgbClr val="000000"/>
                </a:solidFill>
                <a:latin typeface="Times New Roman" pitchFamily="18" charset="0"/>
              </a:rPr>
              <a:t>Reading Level:</a:t>
            </a:r>
            <a:r>
              <a:rPr lang="en-US" sz="2600" u="sng" dirty="0">
                <a:solidFill>
                  <a:srgbClr val="000000"/>
                </a:solidFill>
                <a:latin typeface="Times New Roman" pitchFamily="18" charset="0"/>
              </a:rPr>
              <a:t> Formulation and Evaluation</a:t>
            </a:r>
          </a:p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</a:pPr>
            <a:endParaRPr lang="en-US" sz="2800" i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</a:pPr>
            <a:r>
              <a:rPr lang="en-US" sz="2800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0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●</a:t>
            </a:r>
            <a:r>
              <a:rPr lang="en-US" sz="32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Unigram </a:t>
            </a:r>
            <a:r>
              <a:rPr lang="en-US" sz="32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model</a:t>
            </a:r>
          </a:p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</a:pPr>
            <a:r>
              <a:rPr lang="en-US" sz="32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		-</a:t>
            </a:r>
            <a:r>
              <a:rPr lang="en-US" sz="32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generated from labeled documents</a:t>
            </a:r>
          </a:p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</a:pPr>
            <a:r>
              <a:rPr lang="en-US" sz="3200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en-US" sz="32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32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each word </a:t>
            </a:r>
            <a:r>
              <a:rPr lang="en-US" sz="32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assigned reading level from 1 to 12</a:t>
            </a:r>
            <a:endParaRPr lang="en-US" sz="3200" i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</a:pPr>
            <a:endParaRPr lang="en-US" sz="3200" i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</a:pPr>
            <a:r>
              <a:rPr lang="en-US" sz="3200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●</a:t>
            </a:r>
            <a:r>
              <a:rPr lang="en-US" sz="32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 sentence is assigned the reading level of the </a:t>
            </a:r>
            <a:r>
              <a:rPr lang="en-US" sz="32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highest level word</a:t>
            </a:r>
            <a:r>
              <a:rPr lang="en-US" sz="32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near the key.</a:t>
            </a:r>
          </a:p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</a:pPr>
            <a:endParaRPr lang="en-US" sz="32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</a:pPr>
            <a:r>
              <a:rPr lang="en-US" sz="3200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“This is a </a:t>
            </a:r>
            <a:r>
              <a:rPr lang="en-US" sz="3200" i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demonstrative  </a:t>
            </a:r>
            <a:r>
              <a:rPr lang="en-US" sz="3200" i="1" u="sng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en-US" sz="3200" i="1" u="sng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(example)       </a:t>
            </a:r>
            <a:r>
              <a:rPr lang="en-US" sz="3200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sentence.”</a:t>
            </a:r>
          </a:p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</a:pPr>
            <a:r>
              <a:rPr lang="en-US" sz="32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						</a:t>
            </a:r>
            <a:r>
              <a:rPr lang="en-US" sz="32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sz="32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												</a:t>
            </a:r>
            <a:r>
              <a:rPr lang="en-US" sz="32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   5</a:t>
            </a:r>
            <a:endParaRPr lang="en-US" sz="32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8435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2875" y="6851650"/>
            <a:ext cx="993775" cy="57308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pic>
        <p:nvPicPr>
          <p:cNvPr id="18436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610475" y="6859588"/>
            <a:ext cx="2295525" cy="5572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 Box 1"/>
          <p:cNvSpPr txBox="1">
            <a:spLocks noChangeArrowheads="1"/>
          </p:cNvSpPr>
          <p:nvPr/>
        </p:nvSpPr>
        <p:spPr bwMode="auto">
          <a:xfrm>
            <a:off x="228600" y="350838"/>
            <a:ext cx="9536113" cy="6172200"/>
          </a:xfrm>
          <a:prstGeom prst="rect">
            <a:avLst/>
          </a:prstGeom>
          <a:solidFill>
            <a:srgbClr val="D7E1E1"/>
          </a:solidFill>
          <a:ln w="9525">
            <a:noFill/>
            <a:round/>
            <a:headEnd/>
            <a:tailEnd/>
          </a:ln>
        </p:spPr>
        <p:txBody>
          <a:bodyPr lIns="90000" tIns="59040" rIns="90000" bIns="45000"/>
          <a:lstStyle/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</a:pPr>
            <a:r>
              <a:rPr lang="en-US" sz="3200" u="sng" dirty="0">
                <a:solidFill>
                  <a:srgbClr val="000000"/>
                </a:solidFill>
                <a:latin typeface="Times New Roman" pitchFamily="18" charset="0"/>
              </a:rPr>
              <a:t>Reading Level:</a:t>
            </a:r>
            <a:r>
              <a:rPr lang="en-US" sz="2600" u="sng" dirty="0">
                <a:solidFill>
                  <a:srgbClr val="000000"/>
                </a:solidFill>
                <a:latin typeface="Times New Roman" pitchFamily="18" charset="0"/>
              </a:rPr>
              <a:t> Formulation and Evaluation</a:t>
            </a:r>
          </a:p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</a:pPr>
            <a:endParaRPr lang="en-US" sz="2800" i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</a:pPr>
            <a:r>
              <a:rPr lang="en-US" sz="2800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0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●</a:t>
            </a:r>
            <a:r>
              <a:rPr lang="en-US" sz="32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Unigram </a:t>
            </a:r>
            <a:r>
              <a:rPr lang="en-US" sz="32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model</a:t>
            </a:r>
          </a:p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</a:pPr>
            <a:r>
              <a:rPr lang="en-US" sz="32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		-</a:t>
            </a:r>
            <a:r>
              <a:rPr lang="en-US" sz="32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generated from labeled documents</a:t>
            </a:r>
          </a:p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</a:pPr>
            <a:r>
              <a:rPr lang="en-US" sz="3200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en-US" sz="32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32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each word </a:t>
            </a:r>
            <a:r>
              <a:rPr lang="en-US" sz="32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assigned reading level from 1 to 12</a:t>
            </a:r>
            <a:endParaRPr lang="en-US" sz="3200" i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</a:pPr>
            <a:endParaRPr lang="en-US" sz="3200" i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</a:pPr>
            <a:r>
              <a:rPr lang="en-US" sz="3200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●</a:t>
            </a:r>
            <a:r>
              <a:rPr lang="en-US" sz="32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 sentence is assigned the reading level of the </a:t>
            </a:r>
            <a:r>
              <a:rPr lang="en-US" sz="32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highest level word</a:t>
            </a:r>
            <a:r>
              <a:rPr lang="en-US" sz="32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near the key.</a:t>
            </a:r>
          </a:p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</a:pPr>
            <a:endParaRPr lang="en-US" sz="32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</a:pPr>
            <a:r>
              <a:rPr lang="en-US" sz="3200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“This is a </a:t>
            </a:r>
            <a:r>
              <a:rPr lang="en-US" sz="3200" i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demonstrative  </a:t>
            </a:r>
            <a:r>
              <a:rPr lang="en-US" sz="3200" i="1" u="sng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en-US" sz="3200" i="1" u="sng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(example)       </a:t>
            </a:r>
            <a:r>
              <a:rPr lang="en-US" sz="3200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sentence.”</a:t>
            </a:r>
          </a:p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</a:pPr>
            <a:r>
              <a:rPr lang="en-US" sz="32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						</a:t>
            </a:r>
            <a:r>
              <a:rPr lang="en-US" sz="32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  11</a:t>
            </a:r>
            <a:r>
              <a:rPr lang="en-US" sz="32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											</a:t>
            </a:r>
            <a:r>
              <a:rPr lang="en-US" sz="32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  5</a:t>
            </a:r>
            <a:endParaRPr lang="en-US" sz="32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8435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2875" y="6851650"/>
            <a:ext cx="993775" cy="57308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pic>
        <p:nvPicPr>
          <p:cNvPr id="18436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610475" y="6859588"/>
            <a:ext cx="2295525" cy="5572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18437" name="Ellipse 4"/>
          <p:cNvSpPr>
            <a:spLocks noChangeArrowheads="1"/>
          </p:cNvSpPr>
          <p:nvPr/>
        </p:nvSpPr>
        <p:spPr bwMode="auto">
          <a:xfrm>
            <a:off x="1916112" y="4313237"/>
            <a:ext cx="2438399" cy="1524001"/>
          </a:xfrm>
          <a:prstGeom prst="ellipse">
            <a:avLst/>
          </a:prstGeom>
          <a:noFill/>
          <a:ln w="9525" algn="ctr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Text Box 2"/>
          <p:cNvSpPr txBox="1">
            <a:spLocks noChangeArrowheads="1"/>
          </p:cNvSpPr>
          <p:nvPr/>
        </p:nvSpPr>
        <p:spPr bwMode="auto">
          <a:xfrm>
            <a:off x="228600" y="198438"/>
            <a:ext cx="9536113" cy="6324600"/>
          </a:xfrm>
          <a:prstGeom prst="rect">
            <a:avLst/>
          </a:prstGeom>
          <a:solidFill>
            <a:srgbClr val="D7E1E1"/>
          </a:solidFill>
          <a:ln w="9525">
            <a:noFill/>
            <a:round/>
            <a:headEnd/>
            <a:tailEnd/>
          </a:ln>
        </p:spPr>
        <p:txBody>
          <a:bodyPr lIns="90000" tIns="59040" rIns="90000" bIns="45000"/>
          <a:lstStyle/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  <a:defRPr/>
            </a:pPr>
            <a:r>
              <a:rPr lang="en-US" sz="3200" u="sng" dirty="0">
                <a:solidFill>
                  <a:srgbClr val="000000"/>
                </a:solidFill>
                <a:latin typeface="Times New Roman" pitchFamily="16" charset="0"/>
                <a:ea typeface="+mn-ea"/>
                <a:cs typeface="DejaVu Sans" charset="0"/>
              </a:rPr>
              <a:t>Overview</a:t>
            </a:r>
          </a:p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  <a:defRPr/>
            </a:pPr>
            <a:endParaRPr lang="en-US" sz="2600" dirty="0">
              <a:solidFill>
                <a:srgbClr val="000000"/>
              </a:solidFill>
              <a:latin typeface="Times New Roman" pitchFamily="16" charset="0"/>
              <a:ea typeface="+mn-ea"/>
              <a:cs typeface="DejaVu Sans" charset="0"/>
            </a:endParaRPr>
          </a:p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  <a:defRPr/>
            </a:pPr>
            <a:r>
              <a:rPr lang="en-US" sz="3200" dirty="0">
                <a:solidFill>
                  <a:srgbClr val="000000"/>
                </a:solidFill>
                <a:latin typeface="Times New Roman" pitchFamily="16" charset="0"/>
                <a:ea typeface="+mn-ea"/>
                <a:cs typeface="DejaVu Sans" charset="0"/>
              </a:rPr>
              <a:t>	</a:t>
            </a:r>
            <a:r>
              <a:rPr lang="en-US" sz="2400" dirty="0">
                <a:solidFill>
                  <a:srgbClr val="000000"/>
                </a:solidFill>
                <a:latin typeface="Times New Roman" pitchFamily="16" charset="0"/>
                <a:ea typeface="+mn-ea"/>
                <a:cs typeface="Times New Roman" pitchFamily="16" charset="0"/>
              </a:rPr>
              <a:t>●</a:t>
            </a:r>
            <a:r>
              <a:rPr lang="en-US" sz="3200" dirty="0">
                <a:solidFill>
                  <a:srgbClr val="000000"/>
                </a:solidFill>
                <a:latin typeface="Times New Roman" pitchFamily="16" charset="0"/>
                <a:ea typeface="+mn-ea"/>
                <a:cs typeface="Times New Roman" pitchFamily="16" charset="0"/>
              </a:rPr>
              <a:t> Goal:</a:t>
            </a:r>
          </a:p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  <a:defRPr/>
            </a:pPr>
            <a:endParaRPr lang="en-US" sz="2400" dirty="0">
              <a:solidFill>
                <a:srgbClr val="000000"/>
              </a:solidFill>
              <a:latin typeface="Times New Roman" pitchFamily="16" charset="0"/>
              <a:ea typeface="+mn-ea"/>
              <a:cs typeface="Times New Roman" pitchFamily="16" charset="0"/>
            </a:endParaRPr>
          </a:p>
          <a:p>
            <a:pPr lvl="1">
              <a:lnSpc>
                <a:spcPct val="100000"/>
              </a:lnSpc>
              <a:buClrTx/>
              <a:buFont typeface="Arial" pitchFamily="34" charset="0"/>
              <a:buChar char="•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  <a:defRPr/>
            </a:pPr>
            <a:r>
              <a:rPr lang="en-US" sz="2400" dirty="0">
                <a:solidFill>
                  <a:srgbClr val="000000"/>
                </a:solidFill>
                <a:latin typeface="Times New Roman" pitchFamily="16" charset="0"/>
                <a:ea typeface="+mn-ea"/>
                <a:cs typeface="Times New Roman" pitchFamily="16" charset="0"/>
              </a:rPr>
              <a:t>A system to generate high quality cloze tasks</a:t>
            </a:r>
          </a:p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  <a:defRPr/>
            </a:pPr>
            <a:endParaRPr lang="en-US" sz="2400" dirty="0">
              <a:solidFill>
                <a:srgbClr val="000000"/>
              </a:solidFill>
              <a:latin typeface="Times New Roman" pitchFamily="16" charset="0"/>
              <a:ea typeface="+mn-ea"/>
              <a:cs typeface="Times New Roman" pitchFamily="16" charset="0"/>
            </a:endParaRPr>
          </a:p>
          <a:p>
            <a:pPr lvl="1">
              <a:lnSpc>
                <a:spcPct val="100000"/>
              </a:lnSpc>
              <a:buClrTx/>
              <a:buFont typeface="Arial" pitchFamily="34" charset="0"/>
              <a:buChar char="•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  <a:defRPr/>
            </a:pPr>
            <a:r>
              <a:rPr lang="en-US" sz="2400" dirty="0">
                <a:solidFill>
                  <a:srgbClr val="000000"/>
                </a:solidFill>
                <a:latin typeface="Times New Roman" pitchFamily="16" charset="0"/>
                <a:ea typeface="+mn-ea"/>
                <a:cs typeface="Times New Roman" pitchFamily="16" charset="0"/>
              </a:rPr>
              <a:t>Not an authoring tool; the output is given directly to students</a:t>
            </a:r>
          </a:p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  <a:defRPr/>
            </a:pPr>
            <a:r>
              <a:rPr lang="en-US" sz="3200" dirty="0">
                <a:solidFill>
                  <a:srgbClr val="000000"/>
                </a:solidFill>
                <a:latin typeface="Times New Roman" pitchFamily="16" charset="0"/>
                <a:ea typeface="+mn-ea"/>
                <a:cs typeface="DejaVu Sans" charset="0"/>
              </a:rPr>
              <a:t>	</a:t>
            </a:r>
          </a:p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  <a:defRPr/>
            </a:pPr>
            <a:r>
              <a:rPr lang="en-US" sz="2400" dirty="0">
                <a:solidFill>
                  <a:srgbClr val="000000"/>
                </a:solidFill>
                <a:latin typeface="Times New Roman" pitchFamily="16" charset="0"/>
                <a:ea typeface="+mn-ea"/>
                <a:cs typeface="Times New Roman" pitchFamily="16" charset="0"/>
              </a:rPr>
              <a:t>●</a:t>
            </a:r>
            <a:r>
              <a:rPr lang="en-US" sz="3200" dirty="0">
                <a:solidFill>
                  <a:srgbClr val="000000"/>
                </a:solidFill>
                <a:latin typeface="Times New Roman" pitchFamily="16" charset="0"/>
                <a:ea typeface="+mn-ea"/>
                <a:cs typeface="Times New Roman" pitchFamily="16" charset="0"/>
              </a:rPr>
              <a:t> This </a:t>
            </a:r>
            <a:r>
              <a:rPr lang="en-US" sz="3200" dirty="0">
                <a:solidFill>
                  <a:srgbClr val="000000"/>
                </a:solidFill>
                <a:latin typeface="Times New Roman" pitchFamily="16" charset="0"/>
                <a:ea typeface="+mn-ea"/>
                <a:cs typeface="Times New Roman" pitchFamily="16" charset="0"/>
              </a:rPr>
              <a:t>presentation:</a:t>
            </a:r>
            <a:endParaRPr lang="en-US" sz="3200" dirty="0">
              <a:solidFill>
                <a:srgbClr val="000000"/>
              </a:solidFill>
              <a:latin typeface="Times New Roman" pitchFamily="16" charset="0"/>
              <a:ea typeface="+mn-ea"/>
              <a:cs typeface="Times New Roman" pitchFamily="16" charset="0"/>
            </a:endParaRPr>
          </a:p>
          <a:p>
            <a:pPr marL="741363" lvl="1" indent="-282575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  <a:defRPr/>
            </a:pPr>
            <a:endParaRPr lang="en-US" sz="3200" dirty="0">
              <a:solidFill>
                <a:srgbClr val="000000"/>
              </a:solidFill>
              <a:latin typeface="Times New Roman" pitchFamily="16" charset="0"/>
              <a:ea typeface="+mn-ea"/>
              <a:cs typeface="Times New Roman" pitchFamily="16" charset="0"/>
            </a:endParaRPr>
          </a:p>
          <a:p>
            <a:pPr marL="741363" lvl="1" indent="-282575">
              <a:lnSpc>
                <a:spcPct val="100000"/>
              </a:lnSpc>
              <a:buClrTx/>
              <a:buFont typeface="Arial" pitchFamily="34" charset="0"/>
              <a:buChar char="•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  <a:defRPr/>
            </a:pPr>
            <a:r>
              <a:rPr lang="en-US" sz="2400" dirty="0">
                <a:solidFill>
                  <a:srgbClr val="000000"/>
                </a:solidFill>
                <a:latin typeface="Times New Roman" pitchFamily="16" charset="0"/>
                <a:ea typeface="+mn-ea"/>
                <a:cs typeface="Times New Roman" pitchFamily="16" charset="0"/>
              </a:rPr>
              <a:t>Predicting generated cloze quality</a:t>
            </a:r>
          </a:p>
          <a:p>
            <a:pPr marL="741363" lvl="1" indent="-282575">
              <a:lnSpc>
                <a:spcPct val="100000"/>
              </a:lnSpc>
              <a:buClrTx/>
              <a:buFont typeface="Arial" pitchFamily="34" charset="0"/>
              <a:buChar char="•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  <a:defRPr/>
            </a:pPr>
            <a:endParaRPr lang="en-US" sz="2400" dirty="0">
              <a:solidFill>
                <a:srgbClr val="000000"/>
              </a:solidFill>
              <a:latin typeface="Times New Roman" pitchFamily="16" charset="0"/>
              <a:ea typeface="+mn-ea"/>
              <a:cs typeface="Times New Roman" pitchFamily="16" charset="0"/>
            </a:endParaRPr>
          </a:p>
          <a:p>
            <a:pPr marL="741363" lvl="1" indent="-282575">
              <a:lnSpc>
                <a:spcPct val="100000"/>
              </a:lnSpc>
              <a:buClrTx/>
              <a:buFont typeface="Arial" pitchFamily="34" charset="0"/>
              <a:buChar char="•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  <a:defRPr/>
            </a:pPr>
            <a:r>
              <a:rPr lang="en-US" sz="2400" dirty="0">
                <a:solidFill>
                  <a:srgbClr val="000000"/>
                </a:solidFill>
                <a:latin typeface="Times New Roman" pitchFamily="16" charset="0"/>
                <a:ea typeface="+mn-ea"/>
                <a:cs typeface="Times New Roman" pitchFamily="16" charset="0"/>
              </a:rPr>
              <a:t>Evaluating </a:t>
            </a:r>
            <a:r>
              <a:rPr lang="en-US" sz="2400" dirty="0">
                <a:solidFill>
                  <a:srgbClr val="000000"/>
                </a:solidFill>
                <a:latin typeface="Times New Roman" pitchFamily="16" charset="0"/>
                <a:ea typeface="+mn-ea"/>
                <a:cs typeface="Times New Roman" pitchFamily="16" charset="0"/>
              </a:rPr>
              <a:t>cloze quality with </a:t>
            </a:r>
            <a:r>
              <a:rPr lang="en-US" sz="2400" dirty="0" err="1">
                <a:solidFill>
                  <a:srgbClr val="000000"/>
                </a:solidFill>
                <a:latin typeface="Times New Roman" pitchFamily="16" charset="0"/>
                <a:ea typeface="+mn-ea"/>
                <a:cs typeface="Times New Roman" pitchFamily="16" charset="0"/>
              </a:rPr>
              <a:t>crowdsourcing</a:t>
            </a:r>
            <a:r>
              <a:rPr lang="en-US" sz="2400" dirty="0">
                <a:solidFill>
                  <a:srgbClr val="000000"/>
                </a:solidFill>
                <a:latin typeface="Times New Roman" pitchFamily="16" charset="0"/>
                <a:ea typeface="+mn-ea"/>
                <a:cs typeface="Times New Roman" pitchFamily="16" charset="0"/>
              </a:rPr>
              <a:t>	</a:t>
            </a:r>
          </a:p>
          <a:p>
            <a:pPr marL="741363" lvl="1" indent="-282575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  <a:defRPr/>
            </a:pPr>
            <a:r>
              <a:rPr lang="en-US" sz="3200" dirty="0">
                <a:solidFill>
                  <a:srgbClr val="000000"/>
                </a:solidFill>
                <a:latin typeface="Times New Roman" pitchFamily="16" charset="0"/>
                <a:ea typeface="+mn-ea"/>
                <a:cs typeface="Times New Roman" pitchFamily="16" charset="0"/>
              </a:rPr>
              <a:t>		</a:t>
            </a:r>
            <a:endParaRPr lang="en-US" sz="2400" dirty="0">
              <a:solidFill>
                <a:srgbClr val="000000"/>
              </a:solidFill>
              <a:latin typeface="Times New Roman" pitchFamily="16" charset="0"/>
              <a:ea typeface="+mn-ea"/>
              <a:cs typeface="Times New Roman" pitchFamily="16" charset="0"/>
            </a:endParaRPr>
          </a:p>
        </p:txBody>
      </p:sp>
      <p:pic>
        <p:nvPicPr>
          <p:cNvPr id="2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2875" y="6851650"/>
            <a:ext cx="993775" cy="57308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610475" y="6859588"/>
            <a:ext cx="2295525" cy="5572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 Box 1"/>
          <p:cNvSpPr txBox="1">
            <a:spLocks noChangeArrowheads="1"/>
          </p:cNvSpPr>
          <p:nvPr/>
        </p:nvSpPr>
        <p:spPr bwMode="auto">
          <a:xfrm>
            <a:off x="228600" y="350838"/>
            <a:ext cx="9536113" cy="6172200"/>
          </a:xfrm>
          <a:prstGeom prst="rect">
            <a:avLst/>
          </a:prstGeom>
          <a:solidFill>
            <a:srgbClr val="D7E1E1"/>
          </a:solidFill>
          <a:ln w="9525">
            <a:noFill/>
            <a:round/>
            <a:headEnd/>
            <a:tailEnd/>
          </a:ln>
        </p:spPr>
        <p:txBody>
          <a:bodyPr lIns="90000" tIns="59040" rIns="90000" bIns="45000"/>
          <a:lstStyle/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</a:pPr>
            <a:r>
              <a:rPr lang="en-US" sz="3200" u="sng" dirty="0">
                <a:solidFill>
                  <a:srgbClr val="000000"/>
                </a:solidFill>
                <a:latin typeface="Times New Roman" pitchFamily="18" charset="0"/>
              </a:rPr>
              <a:t>Reading Level:</a:t>
            </a:r>
            <a:r>
              <a:rPr lang="en-US" sz="2600" u="sng" dirty="0">
                <a:solidFill>
                  <a:srgbClr val="000000"/>
                </a:solidFill>
                <a:latin typeface="Times New Roman" pitchFamily="18" charset="0"/>
              </a:rPr>
              <a:t> Formulation and Evaluation</a:t>
            </a:r>
          </a:p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</a:pPr>
            <a:endParaRPr lang="en-US" sz="2800" i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</a:pPr>
            <a:r>
              <a:rPr lang="en-US" sz="2800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0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●</a:t>
            </a:r>
            <a:r>
              <a:rPr lang="en-US" sz="32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Unigram </a:t>
            </a:r>
            <a:r>
              <a:rPr lang="en-US" sz="32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model</a:t>
            </a:r>
          </a:p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</a:pPr>
            <a:r>
              <a:rPr lang="en-US" sz="32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		-</a:t>
            </a:r>
            <a:r>
              <a:rPr lang="en-US" sz="32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generated from labeled documents</a:t>
            </a:r>
          </a:p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</a:pPr>
            <a:r>
              <a:rPr lang="en-US" sz="3200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en-US" sz="32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32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each word </a:t>
            </a:r>
            <a:r>
              <a:rPr lang="en-US" sz="32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assigned reading level from 1 to </a:t>
            </a:r>
            <a:r>
              <a:rPr lang="en-US" sz="32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12</a:t>
            </a:r>
            <a:endParaRPr lang="en-US" sz="3200" i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</a:pPr>
            <a:r>
              <a:rPr lang="en-US" sz="3200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●</a:t>
            </a:r>
            <a:r>
              <a:rPr lang="en-US" sz="32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 sentence is assigned the reading level of the </a:t>
            </a:r>
            <a:r>
              <a:rPr lang="en-US" sz="32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highest level word</a:t>
            </a:r>
            <a:r>
              <a:rPr lang="en-US" sz="32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near the key</a:t>
            </a:r>
            <a:r>
              <a:rPr lang="en-US" sz="32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</a:pPr>
            <a:endParaRPr lang="en-US" sz="32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</a:pPr>
            <a:r>
              <a:rPr lang="en-US" sz="3200" i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en-US" sz="3200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This is a </a:t>
            </a:r>
            <a:r>
              <a:rPr lang="en-US" sz="3200" i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demonstrative  </a:t>
            </a:r>
            <a:r>
              <a:rPr lang="en-US" sz="3200" i="1" u="sng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en-US" sz="3200" i="1" u="sng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(example)       </a:t>
            </a:r>
            <a:r>
              <a:rPr lang="en-US" sz="3200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sentence.”</a:t>
            </a:r>
          </a:p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</a:pPr>
            <a:endParaRPr lang="en-US" sz="3200" i="1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</a:pPr>
            <a:r>
              <a:rPr lang="en-US" sz="3200" i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“This is a good  </a:t>
            </a:r>
            <a:r>
              <a:rPr lang="en-US" sz="3200" i="1" u="sng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      (example)       </a:t>
            </a:r>
            <a:r>
              <a:rPr lang="en-US" sz="3200" i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sentence.”</a:t>
            </a:r>
          </a:p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</a:pPr>
            <a:r>
              <a:rPr lang="en-US" sz="32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				</a:t>
            </a:r>
            <a:r>
              <a:rPr lang="en-US" sz="32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	  </a:t>
            </a:r>
            <a:r>
              <a:rPr lang="en-US" sz="32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3	</a:t>
            </a:r>
            <a:r>
              <a:rPr lang="en-US" sz="32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								   5</a:t>
            </a:r>
          </a:p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</a:pPr>
            <a:endParaRPr lang="en-US" sz="32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8435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2875" y="6851650"/>
            <a:ext cx="993775" cy="57308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pic>
        <p:nvPicPr>
          <p:cNvPr id="18436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610475" y="6859588"/>
            <a:ext cx="2295525" cy="5572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18437" name="Ellipse 4"/>
          <p:cNvSpPr>
            <a:spLocks noChangeArrowheads="1"/>
          </p:cNvSpPr>
          <p:nvPr/>
        </p:nvSpPr>
        <p:spPr bwMode="auto">
          <a:xfrm>
            <a:off x="5802313" y="4922838"/>
            <a:ext cx="2286000" cy="1371600"/>
          </a:xfrm>
          <a:prstGeom prst="ellipse">
            <a:avLst/>
          </a:prstGeom>
          <a:noFill/>
          <a:ln w="9525" algn="ctr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Box 1"/>
          <p:cNvSpPr txBox="1">
            <a:spLocks noChangeArrowheads="1"/>
          </p:cNvSpPr>
          <p:nvPr/>
        </p:nvSpPr>
        <p:spPr bwMode="auto">
          <a:xfrm>
            <a:off x="228600" y="350838"/>
            <a:ext cx="9536113" cy="6172200"/>
          </a:xfrm>
          <a:prstGeom prst="rect">
            <a:avLst/>
          </a:prstGeom>
          <a:solidFill>
            <a:srgbClr val="D7E1E1"/>
          </a:solidFill>
          <a:ln w="9525">
            <a:noFill/>
            <a:round/>
            <a:headEnd/>
            <a:tailEnd/>
          </a:ln>
        </p:spPr>
        <p:txBody>
          <a:bodyPr lIns="90000" tIns="59040" rIns="90000" bIns="45000"/>
          <a:lstStyle/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</a:pPr>
            <a:r>
              <a:rPr lang="en-US" sz="3200" u="sng">
                <a:solidFill>
                  <a:srgbClr val="000000"/>
                </a:solidFill>
                <a:latin typeface="Times New Roman" pitchFamily="18" charset="0"/>
              </a:rPr>
              <a:t>Filtering Approach</a:t>
            </a:r>
            <a:r>
              <a:rPr lang="en-US" sz="2600" u="sng">
                <a:solidFill>
                  <a:srgbClr val="000000"/>
                </a:solidFill>
                <a:latin typeface="Times New Roman" pitchFamily="18" charset="0"/>
              </a:rPr>
              <a:t> to Cloze Task Generation</a:t>
            </a:r>
          </a:p>
          <a:p>
            <a:pPr algn="ctr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</a:pPr>
            <a:endParaRPr lang="en-US" sz="880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</a:pPr>
            <a:endParaRPr lang="en-US" sz="2400" b="1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</a:pPr>
            <a:endParaRPr lang="en-US" sz="2400" b="1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</a:pPr>
            <a:endParaRPr lang="en-US" sz="2400" b="1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459" name="Text Box 3"/>
          <p:cNvSpPr txBox="1">
            <a:spLocks noChangeArrowheads="1"/>
          </p:cNvSpPr>
          <p:nvPr/>
        </p:nvSpPr>
        <p:spPr bwMode="auto">
          <a:xfrm>
            <a:off x="407988" y="1574800"/>
            <a:ext cx="6207125" cy="413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19460" name="Text Box 4"/>
          <p:cNvSpPr txBox="1">
            <a:spLocks noChangeArrowheads="1"/>
          </p:cNvSpPr>
          <p:nvPr/>
        </p:nvSpPr>
        <p:spPr bwMode="auto">
          <a:xfrm>
            <a:off x="7086600" y="1344613"/>
            <a:ext cx="2624138" cy="391318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sz="2000" u="sng">
              <a:solidFill>
                <a:srgbClr val="0000FF"/>
              </a:solidFill>
              <a:latin typeface="Times New Roman" pitchFamily="18" charset="0"/>
            </a:endParaRPr>
          </a:p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sz="2000">
              <a:solidFill>
                <a:srgbClr val="0000FF"/>
              </a:solidFill>
              <a:latin typeface="Times New Roman" pitchFamily="18" charset="0"/>
            </a:endParaRPr>
          </a:p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sz="2000">
              <a:solidFill>
                <a:srgbClr val="0000FF"/>
              </a:solidFill>
              <a:latin typeface="Times New Roman" pitchFamily="18" charset="0"/>
            </a:endParaRPr>
          </a:p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sz="2000">
              <a:solidFill>
                <a:srgbClr val="0000FF"/>
              </a:solidFill>
              <a:latin typeface="Times New Roman" pitchFamily="18" charset="0"/>
            </a:endParaRPr>
          </a:p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sz="2000">
              <a:solidFill>
                <a:srgbClr val="0000FF"/>
              </a:solidFill>
              <a:latin typeface="Times New Roman" pitchFamily="18" charset="0"/>
            </a:endParaRPr>
          </a:p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sz="2000">
              <a:solidFill>
                <a:srgbClr val="0000FF"/>
              </a:solidFill>
              <a:latin typeface="Times New Roman" pitchFamily="18" charset="0"/>
            </a:endParaRPr>
          </a:p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sz="2000">
              <a:solidFill>
                <a:srgbClr val="0000FF"/>
              </a:solidFill>
              <a:latin typeface="Times New Roman" pitchFamily="18" charset="0"/>
            </a:endParaRPr>
          </a:p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sz="2000">
              <a:solidFill>
                <a:srgbClr val="0000FF"/>
              </a:solidFill>
              <a:latin typeface="Times New Roman" pitchFamily="18" charset="0"/>
            </a:endParaRPr>
          </a:p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sz="2000">
              <a:solidFill>
                <a:srgbClr val="0000FF"/>
              </a:solidFill>
              <a:latin typeface="Times New Roman" pitchFamily="18" charset="0"/>
            </a:endParaRPr>
          </a:p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sz="2000">
              <a:solidFill>
                <a:srgbClr val="0000FF"/>
              </a:solidFill>
              <a:latin typeface="Times New Roman" pitchFamily="18" charset="0"/>
            </a:endParaRPr>
          </a:p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sz="2000">
              <a:solidFill>
                <a:srgbClr val="0000FF"/>
              </a:solidFill>
              <a:latin typeface="Times New Roman" pitchFamily="18" charset="0"/>
            </a:endParaRPr>
          </a:p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sz="2000">
              <a:solidFill>
                <a:srgbClr val="0000FF"/>
              </a:solidFill>
              <a:latin typeface="Times New Roman" pitchFamily="18" charset="0"/>
            </a:endParaRPr>
          </a:p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sz="2000">
              <a:solidFill>
                <a:srgbClr val="0000FF"/>
              </a:solidFill>
              <a:latin typeface="Times New Roman" pitchFamily="18" charset="0"/>
            </a:endParaRPr>
          </a:p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sz="2000">
              <a:solidFill>
                <a:srgbClr val="0000FF"/>
              </a:solidFill>
              <a:latin typeface="Times New Roman" pitchFamily="18" charset="0"/>
            </a:endParaRPr>
          </a:p>
        </p:txBody>
      </p:sp>
      <p:pic>
        <p:nvPicPr>
          <p:cNvPr id="19461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2875" y="6851650"/>
            <a:ext cx="993775" cy="57308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pic>
        <p:nvPicPr>
          <p:cNvPr id="19462" name="Picture 6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610475" y="6859588"/>
            <a:ext cx="2295525" cy="5572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graphicFrame>
        <p:nvGraphicFramePr>
          <p:cNvPr id="16391" name="Group 7"/>
          <p:cNvGraphicFramePr>
            <a:graphicFrameLocks noGrp="1"/>
          </p:cNvGraphicFramePr>
          <p:nvPr/>
        </p:nvGraphicFramePr>
        <p:xfrm>
          <a:off x="577850" y="1600200"/>
          <a:ext cx="8796338" cy="4525762"/>
        </p:xfrm>
        <a:graphic>
          <a:graphicData uri="http://schemas.openxmlformats.org/drawingml/2006/table">
            <a:tbl>
              <a:tblPr/>
              <a:tblGrid>
                <a:gridCol w="5757862"/>
                <a:gridCol w="3038476"/>
              </a:tblGrid>
              <a:tr h="636588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0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2000" b="0" i="0" u="sng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DejaVu Sans" charset="0"/>
                        </a:rPr>
                        <a:t>Filtering Step</a:t>
                      </a:r>
                    </a:p>
                  </a:txBody>
                  <a:tcPr marL="90000" marR="90000" marT="97200" marB="4680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0">
                        <a:lnSpc>
                          <a:spcPct val="8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2400" b="0" i="0" u="sng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6" charset="0"/>
                          <a:cs typeface="DejaVu Sans" charset="0"/>
                        </a:rPr>
                        <a:t>Number of Sentences</a:t>
                      </a:r>
                    </a:p>
                  </a:txBody>
                  <a:tcPr marL="90000" marR="90000" marT="99720" marB="4680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82638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0">
                        <a:lnSpc>
                          <a:spcPct val="8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5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cs typeface="Times New Roman" pitchFamily="16" charset="0"/>
                        </a:rPr>
                        <a:t>100K+ webpages</a:t>
                      </a:r>
                    </a:p>
                  </a:txBody>
                  <a:tcPr marL="90000" marR="90000" marT="200376" marB="4680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0">
                        <a:lnSpc>
                          <a:spcPct val="8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6" charset="0"/>
                          <a:cs typeface="DejaVu Sans" charset="0"/>
                        </a:rPr>
                        <a:t>millions</a:t>
                      </a:r>
                    </a:p>
                  </a:txBody>
                  <a:tcPr marL="90000" marR="90000" marT="99720" marB="4680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2938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0">
                        <a:lnSpc>
                          <a:spcPct val="8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4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cs typeface="Times New Roman" pitchFamily="16" charset="0"/>
                        </a:rPr>
                        <a:t> 20 target words</a:t>
                      </a:r>
                    </a:p>
                  </a:txBody>
                  <a:tcPr marL="90000" marR="90000" marT="177336" marB="4680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0">
                        <a:lnSpc>
                          <a:spcPct val="8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6" charset="0"/>
                          <a:cs typeface="DejaVu Sans" charset="0"/>
                        </a:rPr>
                        <a:t>201,025</a:t>
                      </a:r>
                    </a:p>
                  </a:txBody>
                  <a:tcPr marL="90000" marR="90000" marT="99720" marB="4680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28650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cs typeface="Times New Roman" pitchFamily="16" charset="0"/>
                        </a:rPr>
                        <a:t>sentence length &lt;= 25 words</a:t>
                      </a:r>
                    </a:p>
                  </a:txBody>
                  <a:tcPr marL="90000" marR="90000" marT="208080" marB="4680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0">
                        <a:lnSpc>
                          <a:spcPct val="8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6" charset="0"/>
                          <a:cs typeface="DejaVu Sans" charset="0"/>
                        </a:rPr>
                        <a:t>136,837</a:t>
                      </a:r>
                    </a:p>
                  </a:txBody>
                  <a:tcPr marL="90000" marR="90000" marT="99720" marB="4680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1175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cs typeface="Times New Roman" pitchFamily="16" charset="0"/>
                        </a:rPr>
                        <a:t>probabilistic parsing</a:t>
                      </a:r>
                    </a:p>
                  </a:txBody>
                  <a:tcPr marL="90000" marR="90000" marT="183960" marB="4680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0">
                        <a:lnSpc>
                          <a:spcPct val="8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6" charset="0"/>
                          <a:cs typeface="DejaVu Sans" charset="0"/>
                        </a:rPr>
                        <a:t>29,439</a:t>
                      </a:r>
                    </a:p>
                  </a:txBody>
                  <a:tcPr marL="90000" marR="90000" marT="99720" marB="4680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47688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4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cs typeface="Times New Roman" pitchFamily="16" charset="0"/>
                        </a:rPr>
                        <a:t> </a:t>
                      </a: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6" charset="0"/>
                          <a:cs typeface="Times New Roman" pitchFamily="16" charset="0"/>
                        </a:rPr>
                        <a:t>co-occurrence score</a:t>
                      </a:r>
                    </a:p>
                  </a:txBody>
                  <a:tcPr marL="90000" marR="90000" marT="235440" marB="4680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0">
                        <a:lnSpc>
                          <a:spcPct val="8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6" charset="0"/>
                          <a:cs typeface="DejaVu Sans" charset="0"/>
                        </a:rPr>
                        <a:t>540</a:t>
                      </a:r>
                    </a:p>
                  </a:txBody>
                  <a:tcPr marL="90000" marR="90000" marT="99720" marB="4680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xt Box 1"/>
          <p:cNvSpPr txBox="1">
            <a:spLocks noChangeArrowheads="1"/>
          </p:cNvSpPr>
          <p:nvPr/>
        </p:nvSpPr>
        <p:spPr bwMode="auto">
          <a:xfrm>
            <a:off x="228600" y="427038"/>
            <a:ext cx="9536113" cy="6096000"/>
          </a:xfrm>
          <a:prstGeom prst="rect">
            <a:avLst/>
          </a:prstGeom>
          <a:solidFill>
            <a:srgbClr val="D7E1E1"/>
          </a:solidFill>
          <a:ln w="9525">
            <a:noFill/>
            <a:round/>
            <a:headEnd/>
            <a:tailEnd/>
          </a:ln>
        </p:spPr>
        <p:txBody>
          <a:bodyPr lIns="90000" tIns="59040" rIns="90000" bIns="45000"/>
          <a:lstStyle/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</a:pPr>
            <a:r>
              <a:rPr lang="en-US" sz="3200" u="sng" dirty="0">
                <a:solidFill>
                  <a:srgbClr val="000000"/>
                </a:solidFill>
                <a:latin typeface="Times New Roman" pitchFamily="18" charset="0"/>
              </a:rPr>
              <a:t>Co-occurrence Scores: </a:t>
            </a:r>
            <a:r>
              <a:rPr lang="en-US" sz="2600" u="sng" dirty="0">
                <a:solidFill>
                  <a:srgbClr val="000000"/>
                </a:solidFill>
                <a:latin typeface="Times New Roman" pitchFamily="18" charset="0"/>
              </a:rPr>
              <a:t>Concept</a:t>
            </a:r>
          </a:p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</a:pPr>
            <a:endParaRPr lang="en-US" sz="2600" u="sng" dirty="0">
              <a:solidFill>
                <a:srgbClr val="000000"/>
              </a:solidFill>
              <a:latin typeface="Times New Roman" pitchFamily="18" charset="0"/>
            </a:endParaRPr>
          </a:p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</a:pPr>
            <a:r>
              <a:rPr lang="en-US" sz="2800" u="sng" dirty="0">
                <a:solidFill>
                  <a:srgbClr val="000000"/>
                </a:solidFill>
                <a:latin typeface="Times New Roman" pitchFamily="18" charset="0"/>
              </a:rPr>
              <a:t>	</a:t>
            </a: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●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Define </a:t>
            </a:r>
            <a:r>
              <a:rPr lang="en-US" sz="28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 fixed window of n words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before and after the blank.</a:t>
            </a:r>
          </a:p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</a:pPr>
            <a:endParaRPr lang="en-US" sz="28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</a:pP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endParaRPr lang="en-US" sz="2800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</a:pPr>
            <a:r>
              <a:rPr lang="en-US" sz="20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●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Given a sentence, find the </a:t>
            </a:r>
            <a:r>
              <a:rPr lang="en-US" sz="28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frequency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of each word  in </a:t>
            </a:r>
            <a:r>
              <a:rPr lang="en-US" sz="28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same size windows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with </a:t>
            </a:r>
            <a:r>
              <a:rPr lang="en-US" sz="28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same key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throughout 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the corpus.</a:t>
            </a:r>
          </a:p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</a:pPr>
            <a:endParaRPr lang="en-US" sz="28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</a:pPr>
            <a:endParaRPr lang="en-US" sz="2800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</a:pP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●</a:t>
            </a:r>
            <a:r>
              <a:rPr lang="en-US" sz="28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Highly co-</a:t>
            </a:r>
            <a:r>
              <a:rPr lang="en-US" sz="2800" b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occurrent</a:t>
            </a:r>
            <a:r>
              <a:rPr lang="en-US" sz="28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words lead to </a:t>
            </a:r>
            <a:r>
              <a:rPr lang="en-US" sz="28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higher cloze quality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</a:pP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8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Pino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et al 2009)</a:t>
            </a:r>
          </a:p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</a:pPr>
            <a:endParaRPr lang="en-US" sz="2400" u="sng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</a:pPr>
            <a:endParaRPr lang="en-US" sz="2400" u="sng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483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2875" y="6851650"/>
            <a:ext cx="993775" cy="57308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pic>
        <p:nvPicPr>
          <p:cNvPr id="20484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610475" y="6859588"/>
            <a:ext cx="2295525" cy="5572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 Box 1"/>
          <p:cNvSpPr txBox="1">
            <a:spLocks noChangeArrowheads="1"/>
          </p:cNvSpPr>
          <p:nvPr/>
        </p:nvSpPr>
        <p:spPr bwMode="auto">
          <a:xfrm>
            <a:off x="228600" y="350838"/>
            <a:ext cx="9536113" cy="6172200"/>
          </a:xfrm>
          <a:prstGeom prst="rect">
            <a:avLst/>
          </a:prstGeom>
          <a:solidFill>
            <a:srgbClr val="D7E1E1"/>
          </a:solidFill>
          <a:ln w="9525">
            <a:noFill/>
            <a:round/>
            <a:headEnd/>
            <a:tailEnd/>
          </a:ln>
        </p:spPr>
        <p:txBody>
          <a:bodyPr lIns="90000" tIns="59040" rIns="90000" bIns="45000"/>
          <a:lstStyle/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</a:pPr>
            <a:r>
              <a:rPr lang="en-US" sz="3200" u="sng" dirty="0">
                <a:solidFill>
                  <a:srgbClr val="000000"/>
                </a:solidFill>
                <a:latin typeface="Times New Roman" pitchFamily="18" charset="0"/>
              </a:rPr>
              <a:t>Co-</a:t>
            </a:r>
            <a:r>
              <a:rPr lang="en-US" sz="3200" u="sng" dirty="0" err="1">
                <a:solidFill>
                  <a:srgbClr val="000000"/>
                </a:solidFill>
                <a:latin typeface="Times New Roman" pitchFamily="18" charset="0"/>
              </a:rPr>
              <a:t>occurence</a:t>
            </a:r>
            <a:r>
              <a:rPr lang="en-US" sz="3200" u="sng" dirty="0">
                <a:solidFill>
                  <a:srgbClr val="000000"/>
                </a:solidFill>
                <a:latin typeface="Times New Roman" pitchFamily="18" charset="0"/>
              </a:rPr>
              <a:t> Score:</a:t>
            </a:r>
            <a:r>
              <a:rPr lang="en-US" sz="2600" u="sng" dirty="0">
                <a:solidFill>
                  <a:srgbClr val="000000"/>
                </a:solidFill>
                <a:latin typeface="Times New Roman" pitchFamily="18" charset="0"/>
              </a:rPr>
              <a:t> Formulation</a:t>
            </a:r>
          </a:p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</a:pPr>
            <a:endParaRPr lang="en-US" sz="28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</a:pPr>
            <a:r>
              <a:rPr lang="en-US" sz="2800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“This is a </a:t>
            </a:r>
            <a:r>
              <a:rPr lang="en-US" sz="32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good  </a:t>
            </a:r>
            <a:r>
              <a:rPr lang="en-US" sz="3200" b="1" i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(example)       </a:t>
            </a:r>
            <a:r>
              <a:rPr lang="en-US" sz="32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sentence</a:t>
            </a:r>
            <a:r>
              <a:rPr lang="en-US" sz="3200" b="1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2800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”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</a:pPr>
            <a:endParaRPr lang="en-US" sz="28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</a:pPr>
            <a:r>
              <a:rPr lang="en-US" sz="22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Window size = 3</a:t>
            </a:r>
          </a:p>
        </p:txBody>
      </p:sp>
      <p:pic>
        <p:nvPicPr>
          <p:cNvPr id="2150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2875" y="6851650"/>
            <a:ext cx="993775" cy="57308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pic>
        <p:nvPicPr>
          <p:cNvPr id="21508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610475" y="6859588"/>
            <a:ext cx="2295525" cy="5572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ext Box 1"/>
          <p:cNvSpPr txBox="1">
            <a:spLocks noChangeArrowheads="1"/>
          </p:cNvSpPr>
          <p:nvPr/>
        </p:nvSpPr>
        <p:spPr bwMode="auto">
          <a:xfrm>
            <a:off x="228600" y="274638"/>
            <a:ext cx="9536113" cy="6248400"/>
          </a:xfrm>
          <a:prstGeom prst="rect">
            <a:avLst/>
          </a:prstGeom>
          <a:solidFill>
            <a:srgbClr val="D7E1E1"/>
          </a:solidFill>
          <a:ln w="9525">
            <a:noFill/>
            <a:round/>
            <a:headEnd/>
            <a:tailEnd/>
          </a:ln>
        </p:spPr>
        <p:txBody>
          <a:bodyPr lIns="90000" tIns="59040" rIns="90000" bIns="45000"/>
          <a:lstStyle/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</a:pPr>
            <a:r>
              <a:rPr lang="en-US" sz="3200" u="sng" dirty="0">
                <a:solidFill>
                  <a:srgbClr val="000000"/>
                </a:solidFill>
                <a:latin typeface="Times New Roman" pitchFamily="18" charset="0"/>
              </a:rPr>
              <a:t>Co-</a:t>
            </a:r>
            <a:r>
              <a:rPr lang="en-US" sz="3200" u="sng" dirty="0" err="1">
                <a:solidFill>
                  <a:srgbClr val="000000"/>
                </a:solidFill>
                <a:latin typeface="Times New Roman" pitchFamily="18" charset="0"/>
              </a:rPr>
              <a:t>occurence</a:t>
            </a:r>
            <a:r>
              <a:rPr lang="en-US" sz="3200" u="sng" dirty="0">
                <a:solidFill>
                  <a:srgbClr val="000000"/>
                </a:solidFill>
                <a:latin typeface="Times New Roman" pitchFamily="18" charset="0"/>
              </a:rPr>
              <a:t> Score:</a:t>
            </a:r>
            <a:r>
              <a:rPr lang="en-US" sz="2600" u="sng" dirty="0">
                <a:solidFill>
                  <a:srgbClr val="000000"/>
                </a:solidFill>
                <a:latin typeface="Times New Roman" pitchFamily="18" charset="0"/>
              </a:rPr>
              <a:t> Formulation</a:t>
            </a:r>
          </a:p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</a:pPr>
            <a:endParaRPr lang="en-US" sz="28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</a:pPr>
            <a:r>
              <a:rPr lang="en-US" sz="2800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“This is a </a:t>
            </a:r>
            <a:r>
              <a:rPr lang="en-US" sz="32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good</a:t>
            </a:r>
            <a:r>
              <a:rPr lang="en-US" sz="2800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800" i="1" u="sng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      (example)       </a:t>
            </a:r>
            <a:r>
              <a:rPr lang="en-US" sz="2800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sentence.”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</a:pPr>
            <a:endParaRPr lang="en-US" sz="28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</a:pPr>
            <a:r>
              <a:rPr lang="en-US" sz="22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Window size = 3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</a:pPr>
            <a:endParaRPr lang="en-US" sz="22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</a:pPr>
            <a:r>
              <a:rPr lang="en-US" sz="22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Number of times 'good' is within 3-word window around 'example' = 234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</a:pPr>
            <a:endParaRPr lang="en-US" sz="22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</a:pPr>
            <a:r>
              <a:rPr lang="en-US" sz="22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</a:pPr>
            <a:endParaRPr lang="en-US" sz="22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2531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2875" y="6851650"/>
            <a:ext cx="993775" cy="57308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pic>
        <p:nvPicPr>
          <p:cNvPr id="22532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610475" y="6859588"/>
            <a:ext cx="2295525" cy="5572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ext Box 1"/>
          <p:cNvSpPr txBox="1">
            <a:spLocks noChangeArrowheads="1"/>
          </p:cNvSpPr>
          <p:nvPr/>
        </p:nvSpPr>
        <p:spPr bwMode="auto">
          <a:xfrm>
            <a:off x="228600" y="274638"/>
            <a:ext cx="9536113" cy="6248400"/>
          </a:xfrm>
          <a:prstGeom prst="rect">
            <a:avLst/>
          </a:prstGeom>
          <a:solidFill>
            <a:srgbClr val="D7E1E1"/>
          </a:solidFill>
          <a:ln w="9525">
            <a:noFill/>
            <a:round/>
            <a:headEnd/>
            <a:tailEnd/>
          </a:ln>
        </p:spPr>
        <p:txBody>
          <a:bodyPr lIns="90000" tIns="59040" rIns="90000" bIns="45000"/>
          <a:lstStyle/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</a:pPr>
            <a:r>
              <a:rPr lang="en-US" sz="3200" u="sng" dirty="0">
                <a:solidFill>
                  <a:srgbClr val="000000"/>
                </a:solidFill>
                <a:latin typeface="Times New Roman" pitchFamily="18" charset="0"/>
              </a:rPr>
              <a:t>Co-</a:t>
            </a:r>
            <a:r>
              <a:rPr lang="en-US" sz="3200" u="sng" dirty="0" err="1">
                <a:solidFill>
                  <a:srgbClr val="000000"/>
                </a:solidFill>
                <a:latin typeface="Times New Roman" pitchFamily="18" charset="0"/>
              </a:rPr>
              <a:t>occurence</a:t>
            </a:r>
            <a:r>
              <a:rPr lang="en-US" sz="3200" u="sng" dirty="0">
                <a:solidFill>
                  <a:srgbClr val="000000"/>
                </a:solidFill>
                <a:latin typeface="Times New Roman" pitchFamily="18" charset="0"/>
              </a:rPr>
              <a:t> Score:</a:t>
            </a:r>
            <a:r>
              <a:rPr lang="en-US" sz="2600" u="sng" dirty="0">
                <a:solidFill>
                  <a:srgbClr val="000000"/>
                </a:solidFill>
                <a:latin typeface="Times New Roman" pitchFamily="18" charset="0"/>
              </a:rPr>
              <a:t> Formulation</a:t>
            </a:r>
          </a:p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</a:pPr>
            <a:endParaRPr lang="en-US" sz="28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</a:pPr>
            <a:r>
              <a:rPr lang="en-US" sz="2800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“This is a good  </a:t>
            </a:r>
            <a:r>
              <a:rPr lang="en-US" sz="2800" i="1" u="sng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      (example)       </a:t>
            </a:r>
            <a:r>
              <a:rPr lang="en-US" sz="2800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sentence</a:t>
            </a:r>
            <a:r>
              <a:rPr lang="en-US" sz="2800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.”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</a:pPr>
            <a:endParaRPr lang="en-US" sz="28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</a:pPr>
            <a:r>
              <a:rPr lang="en-US" sz="22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Window size = 3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</a:pPr>
            <a:endParaRPr lang="en-US" sz="22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</a:pPr>
            <a:r>
              <a:rPr lang="en-US" sz="22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Frequency of</a:t>
            </a:r>
            <a:r>
              <a:rPr lang="en-US" sz="22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'good</a:t>
            </a:r>
            <a:r>
              <a:rPr lang="en-US" sz="22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' </a:t>
            </a:r>
            <a:r>
              <a:rPr lang="en-US" sz="22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within 3-word window around 'example' = 234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</a:pPr>
            <a:endParaRPr lang="en-US" sz="22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</a:pPr>
            <a:r>
              <a:rPr lang="en-US" sz="22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Frequency of</a:t>
            </a:r>
            <a:r>
              <a:rPr lang="en-US" sz="22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'sentence’ </a:t>
            </a:r>
            <a:r>
              <a:rPr lang="en-US" sz="22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within 3-word window around 'example' = 17 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</a:pPr>
            <a:endParaRPr lang="en-US" sz="22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3555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2875" y="6851650"/>
            <a:ext cx="993775" cy="57308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pic>
        <p:nvPicPr>
          <p:cNvPr id="23556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610475" y="6859588"/>
            <a:ext cx="2295525" cy="5572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ext Box 1"/>
          <p:cNvSpPr txBox="1">
            <a:spLocks noChangeArrowheads="1"/>
          </p:cNvSpPr>
          <p:nvPr/>
        </p:nvSpPr>
        <p:spPr bwMode="auto">
          <a:xfrm>
            <a:off x="228600" y="350838"/>
            <a:ext cx="9536113" cy="6172200"/>
          </a:xfrm>
          <a:prstGeom prst="rect">
            <a:avLst/>
          </a:prstGeom>
          <a:solidFill>
            <a:srgbClr val="D7E1E1"/>
          </a:solidFill>
          <a:ln w="9525">
            <a:noFill/>
            <a:round/>
            <a:headEnd/>
            <a:tailEnd/>
          </a:ln>
        </p:spPr>
        <p:txBody>
          <a:bodyPr lIns="90000" tIns="59040" rIns="90000" bIns="45000"/>
          <a:lstStyle/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</a:pPr>
            <a:r>
              <a:rPr lang="en-US" sz="3200" u="sng" dirty="0">
                <a:solidFill>
                  <a:srgbClr val="000000"/>
                </a:solidFill>
                <a:latin typeface="Times New Roman" pitchFamily="18" charset="0"/>
              </a:rPr>
              <a:t>Co-</a:t>
            </a:r>
            <a:r>
              <a:rPr lang="en-US" sz="3200" u="sng" dirty="0" err="1">
                <a:solidFill>
                  <a:srgbClr val="000000"/>
                </a:solidFill>
                <a:latin typeface="Times New Roman" pitchFamily="18" charset="0"/>
              </a:rPr>
              <a:t>occurence</a:t>
            </a:r>
            <a:r>
              <a:rPr lang="en-US" sz="3200" u="sng" dirty="0">
                <a:solidFill>
                  <a:srgbClr val="000000"/>
                </a:solidFill>
                <a:latin typeface="Times New Roman" pitchFamily="18" charset="0"/>
              </a:rPr>
              <a:t> Score:</a:t>
            </a:r>
            <a:r>
              <a:rPr lang="en-US" sz="2600" u="sng" dirty="0">
                <a:solidFill>
                  <a:srgbClr val="000000"/>
                </a:solidFill>
                <a:latin typeface="Times New Roman" pitchFamily="18" charset="0"/>
              </a:rPr>
              <a:t> Formulation</a:t>
            </a:r>
          </a:p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</a:pPr>
            <a:endParaRPr lang="en-US" sz="28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</a:pPr>
            <a:r>
              <a:rPr lang="en-US" sz="2800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“This is a good  </a:t>
            </a:r>
            <a:r>
              <a:rPr lang="en-US" sz="2800" i="1" u="sng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      (example)       </a:t>
            </a:r>
            <a:r>
              <a:rPr lang="en-US" sz="2800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sentence.”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</a:pPr>
            <a:endParaRPr lang="en-US" sz="28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</a:pPr>
            <a:r>
              <a:rPr lang="en-US" sz="22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Window size = 3,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</a:pPr>
            <a:endParaRPr lang="en-US" sz="22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</a:pPr>
            <a:r>
              <a:rPr lang="en-US" sz="22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Frequency of </a:t>
            </a:r>
            <a:r>
              <a:rPr lang="en-US" sz="22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'good' is within 3-word window around 'example' = 234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</a:pPr>
            <a:endParaRPr lang="en-US" sz="22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</a:pPr>
            <a:r>
              <a:rPr lang="en-US" sz="22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Frequency of</a:t>
            </a:r>
            <a:r>
              <a:rPr lang="en-US" sz="22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'sentence' </a:t>
            </a:r>
            <a:r>
              <a:rPr lang="en-US" sz="22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within </a:t>
            </a:r>
            <a:r>
              <a:rPr lang="en-US" sz="22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3-word window around 'example' = 17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</a:pPr>
            <a:endParaRPr lang="en-US" sz="22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</a:pPr>
            <a:r>
              <a:rPr lang="en-US" sz="22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Frequency of</a:t>
            </a:r>
            <a:r>
              <a:rPr lang="en-US" sz="22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all words within 3-word </a:t>
            </a:r>
            <a:r>
              <a:rPr lang="en-US" sz="22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window around 'example' = 304,354</a:t>
            </a:r>
            <a:endParaRPr lang="en-US" sz="2200" b="1" baseline="330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</a:pPr>
            <a:r>
              <a:rPr lang="en-US" sz="22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</a:pPr>
            <a:endParaRPr lang="en-US" sz="22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4579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2875" y="6851650"/>
            <a:ext cx="993775" cy="57308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pic>
        <p:nvPicPr>
          <p:cNvPr id="24580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610475" y="6859588"/>
            <a:ext cx="2295525" cy="5572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ext Box 1"/>
          <p:cNvSpPr txBox="1">
            <a:spLocks noChangeArrowheads="1"/>
          </p:cNvSpPr>
          <p:nvPr/>
        </p:nvSpPr>
        <p:spPr bwMode="auto">
          <a:xfrm>
            <a:off x="228600" y="274638"/>
            <a:ext cx="9536113" cy="6248400"/>
          </a:xfrm>
          <a:prstGeom prst="rect">
            <a:avLst/>
          </a:prstGeom>
          <a:solidFill>
            <a:srgbClr val="D7E1E1"/>
          </a:solidFill>
          <a:ln w="9525">
            <a:noFill/>
            <a:round/>
            <a:headEnd/>
            <a:tailEnd/>
          </a:ln>
        </p:spPr>
        <p:txBody>
          <a:bodyPr lIns="90000" tIns="59040" rIns="90000" bIns="45000"/>
          <a:lstStyle/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</a:pPr>
            <a:r>
              <a:rPr lang="en-US" sz="3200" u="sng" dirty="0">
                <a:solidFill>
                  <a:srgbClr val="000000"/>
                </a:solidFill>
                <a:latin typeface="Times New Roman" pitchFamily="18" charset="0"/>
              </a:rPr>
              <a:t>Co-</a:t>
            </a:r>
            <a:r>
              <a:rPr lang="en-US" sz="3200" u="sng" dirty="0" err="1">
                <a:solidFill>
                  <a:srgbClr val="000000"/>
                </a:solidFill>
                <a:latin typeface="Times New Roman" pitchFamily="18" charset="0"/>
              </a:rPr>
              <a:t>occurence</a:t>
            </a:r>
            <a:r>
              <a:rPr lang="en-US" sz="3200" u="sng" dirty="0">
                <a:solidFill>
                  <a:srgbClr val="000000"/>
                </a:solidFill>
                <a:latin typeface="Times New Roman" pitchFamily="18" charset="0"/>
              </a:rPr>
              <a:t> Score:</a:t>
            </a:r>
            <a:r>
              <a:rPr lang="en-US" sz="2600" u="sng" dirty="0">
                <a:solidFill>
                  <a:srgbClr val="000000"/>
                </a:solidFill>
                <a:latin typeface="Times New Roman" pitchFamily="18" charset="0"/>
              </a:rPr>
              <a:t> Formulation</a:t>
            </a:r>
          </a:p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</a:pPr>
            <a:endParaRPr lang="en-US" sz="28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</a:pPr>
            <a:r>
              <a:rPr lang="en-US" sz="2800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“This is a good  </a:t>
            </a:r>
            <a:r>
              <a:rPr lang="en-US" sz="2800" i="1" u="sng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      (example)       </a:t>
            </a:r>
            <a:r>
              <a:rPr lang="en-US" sz="2800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sentence.”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</a:pPr>
            <a:endParaRPr lang="en-US" sz="28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</a:pPr>
            <a:r>
              <a:rPr lang="en-US" sz="22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Window size = 3,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</a:pPr>
            <a:endParaRPr lang="en-US" sz="22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</a:pPr>
            <a:r>
              <a:rPr lang="en-US" sz="22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Frequency of 'good' is within 3-word window around 'example' = 234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</a:pPr>
            <a:endParaRPr lang="en-US" sz="2200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</a:pPr>
            <a:r>
              <a:rPr lang="en-US" sz="22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Frequency of 'sentence' within 3-word window around 'example' = 17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</a:pPr>
            <a:endParaRPr lang="en-US" sz="2200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</a:pPr>
            <a:r>
              <a:rPr lang="en-US" sz="22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Frequency of all words within 3-word window around 'example' = 304,354</a:t>
            </a:r>
            <a:endParaRPr lang="en-US" sz="2200" baseline="33000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</a:pPr>
            <a:endParaRPr lang="en-US" sz="22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</a:pPr>
            <a:r>
              <a:rPr lang="en-US" sz="32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Co-occurrence score = (234 + 17) / 304,354 = 8.2x10</a:t>
            </a:r>
            <a:r>
              <a:rPr lang="en-US" sz="3200" b="1" baseline="33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-4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</a:pPr>
            <a:r>
              <a:rPr lang="en-US" sz="22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</a:pPr>
            <a:endParaRPr lang="en-US" sz="22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5603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2875" y="6851650"/>
            <a:ext cx="993775" cy="57308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pic>
        <p:nvPicPr>
          <p:cNvPr id="25604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610475" y="6859588"/>
            <a:ext cx="2295525" cy="5572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ext Box 1"/>
          <p:cNvSpPr txBox="1">
            <a:spLocks noChangeArrowheads="1"/>
          </p:cNvSpPr>
          <p:nvPr/>
        </p:nvSpPr>
        <p:spPr bwMode="auto">
          <a:xfrm>
            <a:off x="228600" y="350838"/>
            <a:ext cx="9536113" cy="6172200"/>
          </a:xfrm>
          <a:prstGeom prst="rect">
            <a:avLst/>
          </a:prstGeom>
          <a:solidFill>
            <a:srgbClr val="D7E1E1"/>
          </a:solidFill>
          <a:ln w="9525">
            <a:noFill/>
            <a:round/>
            <a:headEnd/>
            <a:tailEnd/>
          </a:ln>
        </p:spPr>
        <p:txBody>
          <a:bodyPr lIns="90000" tIns="59040" rIns="90000" bIns="45000"/>
          <a:lstStyle/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</a:pPr>
            <a:r>
              <a:rPr lang="en-US" sz="3200" u="sng" dirty="0">
                <a:solidFill>
                  <a:srgbClr val="000000"/>
                </a:solidFill>
                <a:latin typeface="Times New Roman" pitchFamily="18" charset="0"/>
              </a:rPr>
              <a:t>Evaluation</a:t>
            </a:r>
            <a:r>
              <a:rPr lang="en-US" sz="2600" u="sng" dirty="0">
                <a:solidFill>
                  <a:srgbClr val="000000"/>
                </a:solidFill>
                <a:latin typeface="Times New Roman" pitchFamily="18" charset="0"/>
              </a:rPr>
              <a:t> of Cloze Tasks: Concept</a:t>
            </a:r>
          </a:p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</a:pPr>
            <a:endParaRPr lang="en-US" sz="2800" i="1" u="sng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</a:pPr>
            <a:endParaRPr lang="en-US" sz="2800" i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</a:pPr>
            <a:r>
              <a:rPr lang="en-US" sz="2800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en-US" sz="20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● 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Previous 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evaluation has been done </a:t>
            </a:r>
            <a:r>
              <a:rPr lang="en-US" sz="28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manually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by expert </a:t>
            </a:r>
            <a:endParaRPr lang="en-US" sz="2800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</a:pP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	teachers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en-US" sz="28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good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but </a:t>
            </a:r>
            <a:r>
              <a:rPr lang="en-US" sz="28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slow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en-US" sz="28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expensive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</a:pPr>
            <a:endParaRPr lang="en-US" sz="2800" i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</a:pPr>
            <a:endParaRPr lang="en-US" sz="2800" i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</a:pPr>
            <a:r>
              <a:rPr lang="en-US" sz="2800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en-US" sz="20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● 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Is </a:t>
            </a:r>
            <a:r>
              <a:rPr lang="en-US" sz="2800" b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crowdsourcing</a:t>
            </a:r>
            <a:r>
              <a:rPr lang="en-US" sz="2800" b="1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 faster, cheaper alternative?</a:t>
            </a:r>
          </a:p>
        </p:txBody>
      </p:sp>
      <p:pic>
        <p:nvPicPr>
          <p:cNvPr id="2662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2875" y="6851650"/>
            <a:ext cx="993775" cy="57308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pic>
        <p:nvPicPr>
          <p:cNvPr id="26628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610475" y="6859588"/>
            <a:ext cx="2295525" cy="5572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ext Box 1"/>
          <p:cNvSpPr txBox="1">
            <a:spLocks noChangeArrowheads="1"/>
          </p:cNvSpPr>
          <p:nvPr/>
        </p:nvSpPr>
        <p:spPr bwMode="auto">
          <a:xfrm>
            <a:off x="228600" y="274638"/>
            <a:ext cx="9536113" cy="6248400"/>
          </a:xfrm>
          <a:prstGeom prst="rect">
            <a:avLst/>
          </a:prstGeom>
          <a:solidFill>
            <a:srgbClr val="D7E1E1"/>
          </a:solidFill>
          <a:ln w="9525">
            <a:noFill/>
            <a:round/>
            <a:headEnd/>
            <a:tailEnd/>
          </a:ln>
        </p:spPr>
        <p:txBody>
          <a:bodyPr lIns="90000" tIns="59040" rIns="90000" bIns="45000"/>
          <a:lstStyle/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</a:pPr>
            <a:r>
              <a:rPr lang="en-US" sz="2800" u="sng" dirty="0">
                <a:solidFill>
                  <a:srgbClr val="000000"/>
                </a:solidFill>
                <a:latin typeface="Times New Roman" pitchFamily="18" charset="0"/>
              </a:rPr>
              <a:t>Evaluation</a:t>
            </a:r>
            <a:r>
              <a:rPr lang="en-US" sz="2600" u="sng" dirty="0">
                <a:solidFill>
                  <a:srgbClr val="000000"/>
                </a:solidFill>
                <a:latin typeface="Times New Roman" pitchFamily="18" charset="0"/>
              </a:rPr>
              <a:t> of Cloze Tasks: </a:t>
            </a:r>
            <a:r>
              <a:rPr lang="en-US" sz="3200" u="sng" dirty="0" err="1">
                <a:solidFill>
                  <a:srgbClr val="000000"/>
                </a:solidFill>
                <a:latin typeface="Times New Roman" pitchFamily="18" charset="0"/>
              </a:rPr>
              <a:t>Crowdsourcing</a:t>
            </a:r>
            <a:r>
              <a:rPr lang="en-US" sz="3200" u="sng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sz="2600" u="sng" dirty="0">
                <a:solidFill>
                  <a:srgbClr val="000000"/>
                </a:solidFill>
                <a:latin typeface="Times New Roman" pitchFamily="18" charset="0"/>
              </a:rPr>
              <a:t>on AMT</a:t>
            </a:r>
          </a:p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</a:pPr>
            <a:endParaRPr lang="en-US" sz="2800" i="1" u="sng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741363" lvl="1" indent="-282575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</a:pPr>
            <a:r>
              <a:rPr lang="en-US" sz="20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● 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Amazon 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Mechanical Turk (AMT) is an online marketplace for “</a:t>
            </a:r>
            <a:r>
              <a:rPr lang="en-US" sz="28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human intelligence tasks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” (HITs)</a:t>
            </a:r>
          </a:p>
          <a:p>
            <a:pPr marL="741363" lvl="1" indent="-282575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</a:pPr>
            <a:endParaRPr lang="en-US" sz="28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741363" lvl="1" indent="-282575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</a:pPr>
            <a:endParaRPr lang="en-US" sz="2800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741363" lvl="1" indent="-282575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</a:pPr>
            <a:r>
              <a:rPr lang="en-US" sz="20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● </a:t>
            </a:r>
            <a:r>
              <a:rPr lang="en-US" sz="28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Requesters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design and price HITs</a:t>
            </a:r>
          </a:p>
          <a:p>
            <a:pPr marL="741363" lvl="1" indent="-282575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</a:pPr>
            <a:endParaRPr lang="en-US" sz="28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741363" lvl="1" indent="-282575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</a:pPr>
            <a:endParaRPr lang="en-US" sz="2800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741363" lvl="1" indent="-282575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</a:pPr>
            <a:r>
              <a:rPr lang="en-US" sz="20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● </a:t>
            </a:r>
            <a:r>
              <a:rPr lang="en-US" sz="28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Workers 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preview, accept, and complete HITs</a:t>
            </a:r>
            <a:endParaRPr lang="en-US" sz="28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7651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2875" y="6851650"/>
            <a:ext cx="993775" cy="57308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pic>
        <p:nvPicPr>
          <p:cNvPr id="27652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610475" y="6859588"/>
            <a:ext cx="2295525" cy="5572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1"/>
          <p:cNvSpPr txBox="1">
            <a:spLocks noChangeArrowheads="1"/>
          </p:cNvSpPr>
          <p:nvPr/>
        </p:nvSpPr>
        <p:spPr bwMode="auto">
          <a:xfrm>
            <a:off x="228600" y="274638"/>
            <a:ext cx="9536113" cy="6248400"/>
          </a:xfrm>
          <a:prstGeom prst="rect">
            <a:avLst/>
          </a:prstGeom>
          <a:solidFill>
            <a:srgbClr val="D7E1E1"/>
          </a:solidFill>
          <a:ln w="9525">
            <a:noFill/>
            <a:round/>
            <a:headEnd/>
            <a:tailEnd/>
          </a:ln>
        </p:spPr>
        <p:txBody>
          <a:bodyPr lIns="90000" tIns="59040" rIns="90000" bIns="45000"/>
          <a:lstStyle/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</a:pPr>
            <a:r>
              <a:rPr lang="en-US" sz="2600" u="sng">
                <a:solidFill>
                  <a:srgbClr val="000000"/>
                </a:solidFill>
                <a:latin typeface="Times New Roman" pitchFamily="18" charset="0"/>
              </a:rPr>
              <a:t>Background on Cloze Tasks</a:t>
            </a:r>
            <a:endParaRPr lang="en-US" sz="3200" u="sng">
              <a:solidFill>
                <a:srgbClr val="000000"/>
              </a:solidFill>
              <a:latin typeface="Times New Roman" pitchFamily="18" charset="0"/>
            </a:endParaRPr>
          </a:p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</a:pPr>
            <a:endParaRPr lang="en-US" sz="2400">
              <a:solidFill>
                <a:srgbClr val="000000"/>
              </a:solidFill>
              <a:latin typeface="Times New Roman" pitchFamily="18" charset="0"/>
            </a:endParaRPr>
          </a:p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</a:pPr>
            <a:endParaRPr lang="en-US" sz="2400">
              <a:solidFill>
                <a:srgbClr val="000000"/>
              </a:solidFill>
              <a:latin typeface="Times New Roman" pitchFamily="18" charset="0"/>
            </a:endParaRPr>
          </a:p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</a:pPr>
            <a:r>
              <a:rPr lang="en-US" sz="24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2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●This is an __</a:t>
            </a:r>
            <a:r>
              <a:rPr lang="en-US" sz="2200" u="sng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example</a:t>
            </a:r>
            <a:r>
              <a:rPr lang="en-US" sz="22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__  </a:t>
            </a:r>
            <a:r>
              <a:rPr lang="en-US" sz="32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cloze task.</a:t>
            </a:r>
          </a:p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</a:pPr>
            <a:r>
              <a:rPr lang="en-US" sz="22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	</a:t>
            </a:r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2875" y="6851650"/>
            <a:ext cx="993775" cy="57308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610475" y="6859588"/>
            <a:ext cx="2295525" cy="5572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ext Box 1"/>
          <p:cNvSpPr txBox="1">
            <a:spLocks noChangeArrowheads="1"/>
          </p:cNvSpPr>
          <p:nvPr/>
        </p:nvSpPr>
        <p:spPr bwMode="auto">
          <a:xfrm>
            <a:off x="228600" y="274638"/>
            <a:ext cx="9536113" cy="6248400"/>
          </a:xfrm>
          <a:prstGeom prst="rect">
            <a:avLst/>
          </a:prstGeom>
          <a:solidFill>
            <a:srgbClr val="D7E1E1"/>
          </a:solidFill>
          <a:ln w="9525">
            <a:noFill/>
            <a:round/>
            <a:headEnd/>
            <a:tailEnd/>
          </a:ln>
        </p:spPr>
        <p:txBody>
          <a:bodyPr lIns="90000" tIns="59040" rIns="90000" bIns="45000"/>
          <a:lstStyle/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</a:pPr>
            <a:r>
              <a:rPr lang="en-US" sz="3200" u="sng">
                <a:solidFill>
                  <a:srgbClr val="000000"/>
                </a:solidFill>
                <a:latin typeface="Times New Roman" pitchFamily="18" charset="0"/>
              </a:rPr>
              <a:t>Evaluation:</a:t>
            </a:r>
            <a:r>
              <a:rPr lang="en-US" sz="2600" u="sng">
                <a:solidFill>
                  <a:srgbClr val="000000"/>
                </a:solidFill>
                <a:latin typeface="Times New Roman" pitchFamily="18" charset="0"/>
              </a:rPr>
              <a:t> Procedure</a:t>
            </a:r>
          </a:p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</a:pPr>
            <a:endParaRPr lang="en-US" sz="2800" i="1" u="sng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00000"/>
              </a:lnSpc>
              <a:buClrTx/>
              <a:buFont typeface="Arial" charset="0"/>
              <a:buChar char="•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</a:pPr>
            <a:r>
              <a:rPr lang="en-US" sz="28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Submit sentences as </a:t>
            </a:r>
            <a:r>
              <a:rPr lang="en-US" sz="28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open cloze</a:t>
            </a:r>
            <a:r>
              <a:rPr lang="en-US" sz="28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to workers on AMT</a:t>
            </a:r>
          </a:p>
          <a:p>
            <a:pPr lvl="1">
              <a:lnSpc>
                <a:spcPct val="100000"/>
              </a:lnSpc>
              <a:buClrTx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</a:pPr>
            <a:endParaRPr lang="en-US" sz="280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lvl="1">
              <a:lnSpc>
                <a:spcPct val="100000"/>
              </a:lnSpc>
              <a:buClrTx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</a:pPr>
            <a:r>
              <a:rPr lang="en-US" sz="28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-Workers see </a:t>
            </a:r>
            <a:r>
              <a:rPr lang="en-US" sz="28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one sentence</a:t>
            </a:r>
            <a:r>
              <a:rPr lang="en-US" sz="28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for </a:t>
            </a:r>
            <a:r>
              <a:rPr lang="en-US" sz="28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each target</a:t>
            </a:r>
          </a:p>
          <a:p>
            <a:pPr lvl="1">
              <a:lnSpc>
                <a:spcPct val="100000"/>
              </a:lnSpc>
              <a:buClrTx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</a:pPr>
            <a:r>
              <a:rPr lang="en-US" sz="28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8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(20 sentences total)</a:t>
            </a:r>
            <a:endParaRPr lang="en-US" sz="2800" b="1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lvl="1">
              <a:lnSpc>
                <a:spcPct val="100000"/>
              </a:lnSpc>
              <a:buClrTx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</a:pPr>
            <a:endParaRPr lang="en-US" sz="280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lvl="1">
              <a:lnSpc>
                <a:spcPct val="100000"/>
              </a:lnSpc>
              <a:buClrTx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</a:pPr>
            <a:r>
              <a:rPr lang="en-US" sz="28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-Workers </a:t>
            </a:r>
            <a:r>
              <a:rPr lang="en-US" sz="28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cannot see the target</a:t>
            </a:r>
            <a:r>
              <a:rPr lang="en-US" sz="28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– only a blank in its position</a:t>
            </a:r>
          </a:p>
          <a:p>
            <a:pPr>
              <a:lnSpc>
                <a:spcPct val="100000"/>
              </a:lnSpc>
              <a:buClrTx/>
              <a:buFont typeface="Arial" charset="0"/>
              <a:buChar char="•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</a:pPr>
            <a:endParaRPr lang="en-US" sz="280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00000"/>
              </a:lnSpc>
              <a:buClrTx/>
              <a:buFont typeface="Arial" charset="0"/>
              <a:buChar char="•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</a:pPr>
            <a:endParaRPr lang="en-US" sz="280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00000"/>
              </a:lnSpc>
              <a:buClrTx/>
              <a:buFont typeface="Arial" charset="0"/>
              <a:buChar char="•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</a:pPr>
            <a:r>
              <a:rPr lang="en-US" sz="28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Allow </a:t>
            </a:r>
            <a:r>
              <a:rPr lang="en-US" sz="28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multiple responses</a:t>
            </a:r>
            <a:r>
              <a:rPr lang="en-US" sz="28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per cloze</a:t>
            </a:r>
          </a:p>
        </p:txBody>
      </p:sp>
      <p:pic>
        <p:nvPicPr>
          <p:cNvPr id="28675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2875" y="6851650"/>
            <a:ext cx="993775" cy="57308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pic>
        <p:nvPicPr>
          <p:cNvPr id="28676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610475" y="6859588"/>
            <a:ext cx="2295525" cy="5572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Image 6" descr="task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10018713" cy="7170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ext Box 1"/>
          <p:cNvSpPr txBox="1">
            <a:spLocks noChangeArrowheads="1"/>
          </p:cNvSpPr>
          <p:nvPr/>
        </p:nvSpPr>
        <p:spPr bwMode="auto">
          <a:xfrm>
            <a:off x="228600" y="274638"/>
            <a:ext cx="9536113" cy="6248400"/>
          </a:xfrm>
          <a:prstGeom prst="rect">
            <a:avLst/>
          </a:prstGeom>
          <a:solidFill>
            <a:srgbClr val="D7E1E1"/>
          </a:solidFill>
          <a:ln w="9525">
            <a:noFill/>
            <a:round/>
            <a:headEnd/>
            <a:tailEnd/>
          </a:ln>
        </p:spPr>
        <p:txBody>
          <a:bodyPr lIns="90000" tIns="59040" rIns="90000" bIns="45000"/>
          <a:lstStyle/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</a:pPr>
            <a:r>
              <a:rPr lang="en-US" sz="3200" u="sng" dirty="0">
                <a:solidFill>
                  <a:srgbClr val="000000"/>
                </a:solidFill>
                <a:latin typeface="Times New Roman" pitchFamily="18" charset="0"/>
              </a:rPr>
              <a:t>Evaluation:</a:t>
            </a:r>
            <a:r>
              <a:rPr lang="en-US" sz="2600" u="sng" dirty="0">
                <a:solidFill>
                  <a:srgbClr val="000000"/>
                </a:solidFill>
                <a:latin typeface="Times New Roman" pitchFamily="18" charset="0"/>
              </a:rPr>
              <a:t> Procedure</a:t>
            </a:r>
          </a:p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</a:pPr>
            <a:endParaRPr lang="en-US" sz="28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</a:pPr>
            <a:r>
              <a:rPr lang="en-US" sz="2800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0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●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Two </a:t>
            </a:r>
            <a:r>
              <a:rPr lang="en-US" sz="28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measures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of workers’ responses:</a:t>
            </a:r>
          </a:p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</a:pPr>
            <a:endParaRPr lang="en-US" sz="28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</a:pP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		</a:t>
            </a:r>
          </a:p>
          <a:p>
            <a:pPr lvl="1">
              <a:lnSpc>
                <a:spcPct val="100000"/>
              </a:lnSpc>
              <a:buClrTx/>
              <a:buFont typeface="Wingdings" pitchFamily="2" charset="2"/>
              <a:buChar char="§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</a:pPr>
            <a:r>
              <a:rPr lang="en-US" sz="28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Cloze Easiness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(Finn, 1978): The percent of responses containing original key		</a:t>
            </a:r>
          </a:p>
          <a:p>
            <a:pPr lvl="1">
              <a:lnSpc>
                <a:spcPct val="100000"/>
              </a:lnSpc>
              <a:buClrTx/>
              <a:buFont typeface="Wingdings" pitchFamily="2" charset="2"/>
              <a:buChar char="§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</a:pPr>
            <a:endParaRPr lang="en-US" sz="2800" b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lvl="1">
              <a:lnSpc>
                <a:spcPct val="100000"/>
              </a:lnSpc>
              <a:buClrTx/>
              <a:buFont typeface="Wingdings" pitchFamily="2" charset="2"/>
              <a:buChar char="§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</a:pPr>
            <a:r>
              <a:rPr lang="en-US" sz="28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Context Restriction on </a:t>
            </a:r>
            <a:r>
              <a:rPr lang="en-US" sz="2800" b="1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: number of responses containing </a:t>
            </a:r>
            <a:r>
              <a:rPr lang="en-US" sz="2800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or fewer 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words                  (</a:t>
            </a:r>
            <a:r>
              <a:rPr lang="en-US" sz="2800" i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we use n=2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en-US" sz="28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23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2875" y="6851650"/>
            <a:ext cx="993775" cy="57308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pic>
        <p:nvPicPr>
          <p:cNvPr id="30724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610475" y="6859588"/>
            <a:ext cx="2295525" cy="5572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ext Box 1"/>
          <p:cNvSpPr txBox="1">
            <a:spLocks noChangeArrowheads="1"/>
          </p:cNvSpPr>
          <p:nvPr/>
        </p:nvSpPr>
        <p:spPr bwMode="auto">
          <a:xfrm>
            <a:off x="228600" y="274638"/>
            <a:ext cx="9536113" cy="6248400"/>
          </a:xfrm>
          <a:prstGeom prst="rect">
            <a:avLst/>
          </a:prstGeom>
          <a:solidFill>
            <a:srgbClr val="D7E1E1"/>
          </a:solidFill>
          <a:ln w="9525">
            <a:noFill/>
            <a:round/>
            <a:headEnd/>
            <a:tailEnd/>
          </a:ln>
        </p:spPr>
        <p:txBody>
          <a:bodyPr lIns="90000" tIns="59040" rIns="90000" bIns="45000"/>
          <a:lstStyle/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</a:pPr>
            <a:r>
              <a:rPr lang="en-US" sz="3200" u="sng">
                <a:solidFill>
                  <a:srgbClr val="000000"/>
                </a:solidFill>
                <a:latin typeface="Times New Roman" pitchFamily="18" charset="0"/>
              </a:rPr>
              <a:t>Evaluation:</a:t>
            </a:r>
            <a:r>
              <a:rPr lang="en-US" sz="2600" u="sng">
                <a:solidFill>
                  <a:srgbClr val="000000"/>
                </a:solidFill>
                <a:latin typeface="Times New Roman" pitchFamily="18" charset="0"/>
              </a:rPr>
              <a:t> Example</a:t>
            </a:r>
          </a:p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</a:pPr>
            <a:endParaRPr lang="en-US" sz="280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</a:pPr>
            <a:endParaRPr lang="en-US" sz="280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174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2875" y="6851650"/>
            <a:ext cx="993775" cy="57308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pic>
        <p:nvPicPr>
          <p:cNvPr id="31748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610475" y="6859588"/>
            <a:ext cx="2295525" cy="5572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graphicFrame>
        <p:nvGraphicFramePr>
          <p:cNvPr id="5" name="Tableau 4"/>
          <p:cNvGraphicFramePr>
            <a:graphicFrameLocks noGrp="1"/>
          </p:cNvGraphicFramePr>
          <p:nvPr/>
        </p:nvGraphicFramePr>
        <p:xfrm>
          <a:off x="239713" y="1492250"/>
          <a:ext cx="9525002" cy="388620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514600"/>
                <a:gridCol w="1066800"/>
                <a:gridCol w="1524000"/>
                <a:gridCol w="1295400"/>
                <a:gridCol w="361578"/>
                <a:gridCol w="1255740"/>
                <a:gridCol w="1506884"/>
              </a:tblGrid>
              <a:tr h="1143000">
                <a:tc>
                  <a:txBody>
                    <a:bodyPr/>
                    <a:lstStyle/>
                    <a:p>
                      <a:r>
                        <a:rPr lang="fr-FR" cap="none" spc="0" dirty="0" smtClean="0">
                          <a:ln>
                            <a:noFill/>
                          </a:ln>
                          <a:effectLst/>
                        </a:rPr>
                        <a:t>Stem</a:t>
                      </a:r>
                      <a:endParaRPr lang="fr-FR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cap="none" spc="0" dirty="0" smtClean="0">
                          <a:ln>
                            <a:noFill/>
                          </a:ln>
                          <a:effectLst/>
                        </a:rPr>
                        <a:t>Key</a:t>
                      </a:r>
                      <a:endParaRPr lang="fr-FR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cap="none" spc="0" dirty="0" err="1" smtClean="0">
                          <a:ln>
                            <a:noFill/>
                          </a:ln>
                          <a:effectLst/>
                        </a:rPr>
                        <a:t>Worker</a:t>
                      </a:r>
                      <a:r>
                        <a:rPr lang="fr-FR" cap="none" spc="0" baseline="0" dirty="0" smtClean="0">
                          <a:ln>
                            <a:noFill/>
                          </a:ln>
                          <a:effectLst/>
                        </a:rPr>
                        <a:t> 1</a:t>
                      </a:r>
                      <a:endParaRPr lang="fr-FR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cap="none" spc="0" dirty="0" err="1" smtClean="0">
                          <a:ln>
                            <a:noFill/>
                          </a:ln>
                          <a:effectLst/>
                        </a:rPr>
                        <a:t>Worker</a:t>
                      </a:r>
                      <a:r>
                        <a:rPr lang="fr-FR" cap="none" spc="0" dirty="0" smtClean="0">
                          <a:ln>
                            <a:noFill/>
                          </a:ln>
                          <a:effectLst/>
                        </a:rPr>
                        <a:t> </a:t>
                      </a:r>
                      <a:r>
                        <a:rPr lang="fr-FR" cap="none" spc="0" baseline="0" dirty="0" smtClean="0">
                          <a:ln>
                            <a:noFill/>
                          </a:ln>
                          <a:effectLst/>
                        </a:rPr>
                        <a:t> 2</a:t>
                      </a:r>
                      <a:endParaRPr lang="fr-FR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cap="none" spc="0" dirty="0" smtClean="0">
                          <a:ln>
                            <a:noFill/>
                          </a:ln>
                          <a:effectLst/>
                        </a:rPr>
                        <a:t>…</a:t>
                      </a:r>
                      <a:endParaRPr lang="fr-FR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cap="none" spc="0" dirty="0" err="1" smtClean="0">
                          <a:ln>
                            <a:noFill/>
                          </a:ln>
                          <a:effectLst/>
                        </a:rPr>
                        <a:t>Cloze</a:t>
                      </a:r>
                      <a:r>
                        <a:rPr lang="fr-FR" cap="none" spc="0" baseline="0" dirty="0" smtClean="0">
                          <a:ln>
                            <a:noFill/>
                          </a:ln>
                          <a:effectLst/>
                        </a:rPr>
                        <a:t> </a:t>
                      </a:r>
                      <a:r>
                        <a:rPr lang="fr-FR" cap="none" spc="0" baseline="0" dirty="0" err="1" smtClean="0">
                          <a:ln>
                            <a:noFill/>
                          </a:ln>
                          <a:effectLst/>
                        </a:rPr>
                        <a:t>Easiness</a:t>
                      </a:r>
                      <a:endParaRPr lang="fr-FR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cap="none" spc="0" dirty="0" err="1" smtClean="0">
                          <a:ln>
                            <a:noFill/>
                          </a:ln>
                          <a:effectLst/>
                        </a:rPr>
                        <a:t>Context</a:t>
                      </a:r>
                      <a:r>
                        <a:rPr lang="fr-FR" cap="none" spc="0" dirty="0" smtClean="0">
                          <a:ln>
                            <a:noFill/>
                          </a:ln>
                          <a:effectLst/>
                        </a:rPr>
                        <a:t> Restriction</a:t>
                      </a:r>
                      <a:endParaRPr lang="fr-FR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/>
                </a:tc>
              </a:tr>
              <a:tr h="1462087">
                <a:tc>
                  <a:txBody>
                    <a:bodyPr/>
                    <a:lstStyle/>
                    <a:p>
                      <a:r>
                        <a:rPr lang="fr-FR" cap="none" spc="0" dirty="0" smtClean="0">
                          <a:ln>
                            <a:noFill/>
                          </a:ln>
                          <a:effectLst/>
                        </a:rPr>
                        <a:t>The </a:t>
                      </a:r>
                      <a:r>
                        <a:rPr lang="fr-FR" cap="none" spc="0" dirty="0" err="1" smtClean="0">
                          <a:ln>
                            <a:noFill/>
                          </a:ln>
                          <a:effectLst/>
                        </a:rPr>
                        <a:t>king</a:t>
                      </a:r>
                      <a:r>
                        <a:rPr lang="fr-FR" cap="none" spc="0" dirty="0" smtClean="0">
                          <a:ln>
                            <a:noFill/>
                          </a:ln>
                          <a:effectLst/>
                        </a:rPr>
                        <a:t> </a:t>
                      </a:r>
                      <a:r>
                        <a:rPr lang="fr-FR" cap="none" spc="0" dirty="0" err="1" smtClean="0">
                          <a:ln>
                            <a:noFill/>
                          </a:ln>
                          <a:effectLst/>
                        </a:rPr>
                        <a:t>wanted</a:t>
                      </a:r>
                      <a:r>
                        <a:rPr lang="fr-FR" cap="none" spc="0" dirty="0" smtClean="0">
                          <a:ln>
                            <a:noFill/>
                          </a:ln>
                          <a:effectLst/>
                        </a:rPr>
                        <a:t> to know how </a:t>
                      </a:r>
                      <a:r>
                        <a:rPr lang="fr-FR" cap="none" spc="0" dirty="0" err="1" smtClean="0">
                          <a:ln>
                            <a:noFill/>
                          </a:ln>
                          <a:effectLst/>
                        </a:rPr>
                        <a:t>many</a:t>
                      </a:r>
                      <a:r>
                        <a:rPr lang="fr-FR" cap="none" spc="0" dirty="0" smtClean="0">
                          <a:ln>
                            <a:noFill/>
                          </a:ln>
                          <a:effectLst/>
                        </a:rPr>
                        <a:t> ______ </a:t>
                      </a:r>
                      <a:r>
                        <a:rPr lang="fr-FR" cap="none" spc="0" dirty="0" err="1" smtClean="0">
                          <a:ln>
                            <a:noFill/>
                          </a:ln>
                          <a:effectLst/>
                        </a:rPr>
                        <a:t>he</a:t>
                      </a:r>
                      <a:r>
                        <a:rPr lang="fr-FR" cap="none" spc="0" dirty="0" smtClean="0">
                          <a:ln>
                            <a:noFill/>
                          </a:ln>
                          <a:effectLst/>
                        </a:rPr>
                        <a:t> </a:t>
                      </a:r>
                      <a:r>
                        <a:rPr lang="fr-FR" cap="none" spc="0" dirty="0" err="1" smtClean="0">
                          <a:ln>
                            <a:noFill/>
                          </a:ln>
                          <a:effectLst/>
                        </a:rPr>
                        <a:t>ruled</a:t>
                      </a:r>
                      <a:r>
                        <a:rPr lang="fr-FR" cap="none" spc="0" dirty="0" smtClean="0">
                          <a:ln>
                            <a:noFill/>
                          </a:ln>
                          <a:effectLst/>
                        </a:rPr>
                        <a:t>.</a:t>
                      </a:r>
                      <a:endParaRPr lang="fr-FR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cap="none" spc="0" dirty="0" err="1" smtClean="0">
                          <a:ln>
                            <a:noFill/>
                          </a:ln>
                          <a:effectLst/>
                        </a:rPr>
                        <a:t>Citizens</a:t>
                      </a:r>
                      <a:endParaRPr lang="fr-FR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cap="none" spc="0" dirty="0" smtClean="0">
                          <a:ln>
                            <a:noFill/>
                          </a:ln>
                          <a:effectLst/>
                        </a:rPr>
                        <a:t>people,</a:t>
                      </a:r>
                    </a:p>
                    <a:p>
                      <a:r>
                        <a:rPr lang="fr-FR" cap="none" spc="0" dirty="0" smtClean="0">
                          <a:ln>
                            <a:noFill/>
                          </a:ln>
                          <a:effectLst/>
                        </a:rPr>
                        <a:t>good people,</a:t>
                      </a:r>
                    </a:p>
                    <a:p>
                      <a:r>
                        <a:rPr lang="fr-FR" cap="none" spc="0" dirty="0" smtClean="0">
                          <a:ln>
                            <a:noFill/>
                          </a:ln>
                          <a:effectLst/>
                        </a:rPr>
                        <a:t>men</a:t>
                      </a:r>
                      <a:endParaRPr lang="fr-FR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cap="none" spc="0" dirty="0" err="1" smtClean="0">
                          <a:ln>
                            <a:noFill/>
                          </a:ln>
                          <a:effectLst/>
                        </a:rPr>
                        <a:t>citizens</a:t>
                      </a:r>
                      <a:endParaRPr lang="fr-FR" cap="none" spc="0" dirty="0" smtClean="0">
                        <a:ln>
                          <a:noFill/>
                        </a:ln>
                        <a:effectLst/>
                      </a:endParaRPr>
                    </a:p>
                    <a:p>
                      <a:r>
                        <a:rPr lang="fr-FR" cap="none" spc="0" dirty="0" smtClean="0">
                          <a:ln>
                            <a:noFill/>
                          </a:ln>
                          <a:effectLst/>
                        </a:rPr>
                        <a:t>Dollars</a:t>
                      </a:r>
                      <a:endParaRPr lang="fr-FR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cap="none" spc="0" dirty="0" smtClean="0">
                          <a:ln>
                            <a:noFill/>
                          </a:ln>
                          <a:effectLst/>
                        </a:rPr>
                        <a:t>…</a:t>
                      </a:r>
                      <a:endParaRPr lang="fr-FR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cap="none" spc="0" dirty="0" smtClean="0">
                          <a:ln>
                            <a:noFill/>
                          </a:ln>
                          <a:effectLst/>
                        </a:rPr>
                        <a:t>64%</a:t>
                      </a:r>
                      <a:endParaRPr lang="fr-FR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cap="none" spc="0" dirty="0" smtClean="0">
                          <a:ln>
                            <a:noFill/>
                          </a:ln>
                          <a:effectLst/>
                        </a:rPr>
                        <a:t>72%</a:t>
                      </a:r>
                      <a:endParaRPr lang="fr-FR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/>
                </a:tc>
              </a:tr>
              <a:tr h="1281113">
                <a:tc>
                  <a:txBody>
                    <a:bodyPr/>
                    <a:lstStyle/>
                    <a:p>
                      <a:r>
                        <a:rPr lang="fr-FR" cap="none" spc="0" dirty="0" err="1" smtClean="0">
                          <a:ln>
                            <a:noFill/>
                          </a:ln>
                          <a:effectLst/>
                        </a:rPr>
                        <a:t>Later</a:t>
                      </a:r>
                      <a:r>
                        <a:rPr lang="fr-FR" cap="none" spc="0" dirty="0" smtClean="0">
                          <a:ln>
                            <a:noFill/>
                          </a:ln>
                          <a:effectLst/>
                        </a:rPr>
                        <a:t> I </a:t>
                      </a:r>
                      <a:r>
                        <a:rPr lang="fr-FR" cap="none" spc="0" dirty="0" err="1" smtClean="0">
                          <a:ln>
                            <a:noFill/>
                          </a:ln>
                          <a:effectLst/>
                        </a:rPr>
                        <a:t>attended</a:t>
                      </a:r>
                      <a:r>
                        <a:rPr lang="fr-FR" cap="none" spc="0" dirty="0" smtClean="0">
                          <a:ln>
                            <a:noFill/>
                          </a:ln>
                          <a:effectLst/>
                        </a:rPr>
                        <a:t> _______ and </a:t>
                      </a:r>
                      <a:r>
                        <a:rPr lang="fr-FR" cap="none" spc="0" dirty="0" err="1" smtClean="0">
                          <a:ln>
                            <a:noFill/>
                          </a:ln>
                          <a:effectLst/>
                        </a:rPr>
                        <a:t>graduate</a:t>
                      </a:r>
                      <a:r>
                        <a:rPr lang="fr-FR" cap="none" spc="0" dirty="0" smtClean="0">
                          <a:ln>
                            <a:noFill/>
                          </a:ln>
                          <a:effectLst/>
                        </a:rPr>
                        <a:t> </a:t>
                      </a:r>
                      <a:r>
                        <a:rPr lang="fr-FR" cap="none" spc="0" dirty="0" err="1" smtClean="0">
                          <a:ln>
                            <a:noFill/>
                          </a:ln>
                          <a:effectLst/>
                        </a:rPr>
                        <a:t>school</a:t>
                      </a:r>
                      <a:endParaRPr lang="fr-FR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cap="none" spc="0" dirty="0" err="1" smtClean="0">
                          <a:ln>
                            <a:noFill/>
                          </a:ln>
                          <a:effectLst/>
                        </a:rPr>
                        <a:t>College</a:t>
                      </a:r>
                      <a:endParaRPr lang="fr-FR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cap="none" spc="0" dirty="0" err="1" smtClean="0">
                          <a:ln>
                            <a:noFill/>
                          </a:ln>
                          <a:effectLst/>
                        </a:rPr>
                        <a:t>college</a:t>
                      </a:r>
                      <a:r>
                        <a:rPr lang="fr-FR" cap="none" spc="0" dirty="0" smtClean="0">
                          <a:ln>
                            <a:noFill/>
                          </a:ln>
                          <a:effectLst/>
                        </a:rPr>
                        <a:t>,</a:t>
                      </a:r>
                    </a:p>
                    <a:p>
                      <a:r>
                        <a:rPr lang="fr-FR" cap="none" spc="0" dirty="0" err="1" smtClean="0">
                          <a:ln>
                            <a:noFill/>
                          </a:ln>
                          <a:effectLst/>
                        </a:rPr>
                        <a:t>university</a:t>
                      </a:r>
                      <a:endParaRPr lang="fr-FR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cap="none" spc="0" dirty="0" err="1" smtClean="0">
                          <a:ln>
                            <a:noFill/>
                          </a:ln>
                          <a:effectLst/>
                        </a:rPr>
                        <a:t>university</a:t>
                      </a:r>
                      <a:r>
                        <a:rPr lang="fr-FR" cap="none" spc="0" dirty="0" smtClean="0">
                          <a:ln>
                            <a:noFill/>
                          </a:ln>
                          <a:effectLst/>
                        </a:rPr>
                        <a:t>,</a:t>
                      </a:r>
                    </a:p>
                    <a:p>
                      <a:r>
                        <a:rPr lang="fr-FR" cap="none" spc="0" dirty="0" err="1" smtClean="0">
                          <a:ln>
                            <a:noFill/>
                          </a:ln>
                          <a:effectLst/>
                        </a:rPr>
                        <a:t>college</a:t>
                      </a:r>
                      <a:r>
                        <a:rPr lang="fr-FR" cap="none" spc="0" dirty="0" smtClean="0">
                          <a:ln>
                            <a:noFill/>
                          </a:ln>
                          <a:effectLst/>
                        </a:rPr>
                        <a:t>,</a:t>
                      </a:r>
                    </a:p>
                    <a:p>
                      <a:r>
                        <a:rPr lang="fr-FR" cap="none" spc="0" dirty="0" smtClean="0">
                          <a:ln>
                            <a:noFill/>
                          </a:ln>
                          <a:effectLst/>
                        </a:rPr>
                        <a:t>High</a:t>
                      </a:r>
                      <a:endParaRPr lang="fr-FR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cap="none" spc="0" dirty="0" smtClean="0">
                          <a:ln>
                            <a:noFill/>
                          </a:ln>
                          <a:effectLst/>
                        </a:rPr>
                        <a:t>…</a:t>
                      </a:r>
                      <a:endParaRPr lang="fr-FR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cap="none" spc="0" dirty="0" smtClean="0">
                          <a:ln>
                            <a:noFill/>
                          </a:ln>
                          <a:effectLst/>
                        </a:rPr>
                        <a:t>92%</a:t>
                      </a:r>
                      <a:endParaRPr lang="fr-FR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cap="none" spc="0" dirty="0" smtClean="0">
                          <a:ln>
                            <a:noFill/>
                          </a:ln>
                          <a:effectLst/>
                        </a:rPr>
                        <a:t>87%</a:t>
                      </a:r>
                      <a:endParaRPr lang="fr-FR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ext Box 1"/>
          <p:cNvSpPr txBox="1">
            <a:spLocks noChangeArrowheads="1"/>
          </p:cNvSpPr>
          <p:nvPr/>
        </p:nvSpPr>
        <p:spPr bwMode="auto">
          <a:xfrm>
            <a:off x="228600" y="350838"/>
            <a:ext cx="9536113" cy="6172200"/>
          </a:xfrm>
          <a:prstGeom prst="rect">
            <a:avLst/>
          </a:prstGeom>
          <a:solidFill>
            <a:srgbClr val="D7E1E1"/>
          </a:solidFill>
          <a:ln w="9525">
            <a:noFill/>
            <a:round/>
            <a:headEnd/>
            <a:tailEnd/>
          </a:ln>
        </p:spPr>
        <p:txBody>
          <a:bodyPr lIns="90000" tIns="59040" rIns="90000" bIns="45000"/>
          <a:lstStyle/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</a:pPr>
            <a:r>
              <a:rPr lang="en-US" sz="2800" u="sng">
                <a:solidFill>
                  <a:srgbClr val="000000"/>
                </a:solidFill>
                <a:latin typeface="Times New Roman" pitchFamily="18" charset="0"/>
              </a:rPr>
              <a:t>Evaluation: </a:t>
            </a:r>
            <a:r>
              <a:rPr lang="en-US" sz="3600" u="sng">
                <a:solidFill>
                  <a:srgbClr val="000000"/>
                </a:solidFill>
                <a:latin typeface="Times New Roman" pitchFamily="18" charset="0"/>
              </a:rPr>
              <a:t>Results</a:t>
            </a:r>
          </a:p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</a:pPr>
            <a:endParaRPr lang="en-US" sz="240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2771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2875" y="6851650"/>
            <a:ext cx="993775" cy="57308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pic>
        <p:nvPicPr>
          <p:cNvPr id="32772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610475" y="6859588"/>
            <a:ext cx="2295525" cy="5572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graphicFrame>
        <p:nvGraphicFramePr>
          <p:cNvPr id="6" name="Tableau 5"/>
          <p:cNvGraphicFramePr>
            <a:graphicFrameLocks noGrp="1"/>
          </p:cNvGraphicFramePr>
          <p:nvPr/>
        </p:nvGraphicFramePr>
        <p:xfrm>
          <a:off x="544513" y="1570038"/>
          <a:ext cx="9067800" cy="464819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25280"/>
                <a:gridCol w="3121260"/>
                <a:gridCol w="3121260"/>
              </a:tblGrid>
              <a:tr h="140084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3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4925" marR="34925" marT="34925" marB="34925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 smtClean="0"/>
                        <a:t>Reading</a:t>
                      </a:r>
                      <a:r>
                        <a:rPr lang="en-US" sz="3200" baseline="0" dirty="0" smtClean="0"/>
                        <a:t> Level</a:t>
                      </a:r>
                      <a:endParaRPr lang="fr-FR" sz="3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4925" marR="34925" marT="34925" marB="34925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/>
                        <a:t>Co-occurrence</a:t>
                      </a:r>
                      <a:endParaRPr lang="fr-FR" sz="3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4925" marR="34925" marT="34925" marB="34925" anchor="ctr">
                    <a:solidFill>
                      <a:srgbClr val="0070C0"/>
                    </a:solidFill>
                  </a:tcPr>
                </a:tc>
              </a:tr>
              <a:tr h="162367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/>
                        <a:t>Context </a:t>
                      </a:r>
                      <a:r>
                        <a:rPr lang="en-US" sz="3200" smtClean="0"/>
                        <a:t>Restriction</a:t>
                      </a:r>
                      <a:endParaRPr lang="fr-FR" sz="3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4925" marR="34925" marT="34925" marB="34925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 marL="34925" marR="34925" marT="34925" marB="34925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 marL="34925" marR="34925" marT="34925" marB="34925" anchor="ctr">
                    <a:solidFill>
                      <a:srgbClr val="00B0F0"/>
                    </a:solidFill>
                  </a:tcPr>
                </a:tc>
              </a:tr>
              <a:tr h="162367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/>
                        <a:t>Cloze Easiness</a:t>
                      </a:r>
                      <a:endParaRPr lang="fr-FR" sz="3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4925" marR="34925" marT="34925" marB="34925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 marL="34925" marR="34925" marT="34925" marB="34925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 marL="34925" marR="34925" marT="34925" marB="34925" anchor="ctr">
                    <a:solidFill>
                      <a:srgbClr val="00B0F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ext Box 1"/>
          <p:cNvSpPr txBox="1">
            <a:spLocks noChangeArrowheads="1"/>
          </p:cNvSpPr>
          <p:nvPr/>
        </p:nvSpPr>
        <p:spPr bwMode="auto">
          <a:xfrm>
            <a:off x="228600" y="350838"/>
            <a:ext cx="9536113" cy="6172200"/>
          </a:xfrm>
          <a:prstGeom prst="rect">
            <a:avLst/>
          </a:prstGeom>
          <a:solidFill>
            <a:srgbClr val="D7E1E1"/>
          </a:solidFill>
          <a:ln w="9525">
            <a:noFill/>
            <a:round/>
            <a:headEnd/>
            <a:tailEnd/>
          </a:ln>
        </p:spPr>
        <p:txBody>
          <a:bodyPr lIns="90000" tIns="59040" rIns="90000" bIns="45000"/>
          <a:lstStyle/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</a:pPr>
            <a:r>
              <a:rPr lang="en-US" sz="2800" u="sng">
                <a:solidFill>
                  <a:srgbClr val="000000"/>
                </a:solidFill>
                <a:latin typeface="Times New Roman" pitchFamily="18" charset="0"/>
              </a:rPr>
              <a:t>Evaluation: </a:t>
            </a:r>
            <a:r>
              <a:rPr lang="en-US" sz="3600" u="sng">
                <a:solidFill>
                  <a:srgbClr val="000000"/>
                </a:solidFill>
                <a:latin typeface="Times New Roman" pitchFamily="18" charset="0"/>
              </a:rPr>
              <a:t>Results</a:t>
            </a:r>
          </a:p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</a:pPr>
            <a:endParaRPr lang="en-US" sz="240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3795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2875" y="6851650"/>
            <a:ext cx="993775" cy="57308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pic>
        <p:nvPicPr>
          <p:cNvPr id="33796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610475" y="6859588"/>
            <a:ext cx="2295525" cy="5572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graphicFrame>
        <p:nvGraphicFramePr>
          <p:cNvPr id="6" name="Tableau 5"/>
          <p:cNvGraphicFramePr>
            <a:graphicFrameLocks noGrp="1"/>
          </p:cNvGraphicFramePr>
          <p:nvPr/>
        </p:nvGraphicFramePr>
        <p:xfrm>
          <a:off x="544513" y="1570038"/>
          <a:ext cx="9067800" cy="464819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25280"/>
                <a:gridCol w="3121260"/>
                <a:gridCol w="3121260"/>
              </a:tblGrid>
              <a:tr h="140084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3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4925" marR="34925" marT="34925" marB="34925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 smtClean="0"/>
                        <a:t>Reading</a:t>
                      </a:r>
                      <a:r>
                        <a:rPr lang="en-US" sz="3200" baseline="0" dirty="0" smtClean="0"/>
                        <a:t> Level</a:t>
                      </a:r>
                      <a:endParaRPr lang="fr-FR" sz="3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4925" marR="34925" marT="34925" marB="34925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/>
                        <a:t>Co-occurrence</a:t>
                      </a:r>
                      <a:endParaRPr lang="fr-FR" sz="3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4925" marR="34925" marT="34925" marB="34925" anchor="ctr">
                    <a:solidFill>
                      <a:srgbClr val="0070C0"/>
                    </a:solidFill>
                  </a:tcPr>
                </a:tc>
              </a:tr>
              <a:tr h="162367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/>
                        <a:t>Context </a:t>
                      </a:r>
                      <a:r>
                        <a:rPr lang="en-US" sz="3200" smtClean="0"/>
                        <a:t>Restriction</a:t>
                      </a:r>
                      <a:endParaRPr lang="fr-FR" sz="3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4925" marR="34925" marT="34925" marB="34925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/>
                        <a:t>PCC = 0.07</a:t>
                      </a:r>
                      <a:endParaRPr lang="fr-FR" sz="2800" dirty="0"/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/>
                        <a:t>P(H</a:t>
                      </a:r>
                      <a:r>
                        <a:rPr lang="en-US" sz="2800" baseline="-25000" dirty="0"/>
                        <a:t>0</a:t>
                      </a:r>
                      <a:r>
                        <a:rPr lang="en-US" sz="2800" dirty="0"/>
                        <a:t>)=0.1038</a:t>
                      </a:r>
                      <a:endParaRPr lang="fr-FR" sz="2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4925" marR="34925" marT="34925" marB="34925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 marL="34925" marR="34925" marT="34925" marB="34925" anchor="ctr">
                    <a:solidFill>
                      <a:srgbClr val="00B0F0"/>
                    </a:solidFill>
                  </a:tcPr>
                </a:tc>
              </a:tr>
              <a:tr h="162367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/>
                        <a:t>Cloze Easiness</a:t>
                      </a:r>
                      <a:endParaRPr lang="fr-FR" sz="3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4925" marR="34925" marT="34925" marB="34925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fr-FR" sz="2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4925" marR="34925" marT="34925" marB="34925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 marL="34925" marR="34925" marT="34925" marB="34925" anchor="ctr">
                    <a:solidFill>
                      <a:srgbClr val="00B0F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ext Box 1"/>
          <p:cNvSpPr txBox="1">
            <a:spLocks noChangeArrowheads="1"/>
          </p:cNvSpPr>
          <p:nvPr/>
        </p:nvSpPr>
        <p:spPr bwMode="auto">
          <a:xfrm>
            <a:off x="228600" y="350838"/>
            <a:ext cx="9536113" cy="6172200"/>
          </a:xfrm>
          <a:prstGeom prst="rect">
            <a:avLst/>
          </a:prstGeom>
          <a:solidFill>
            <a:srgbClr val="D7E1E1"/>
          </a:solidFill>
          <a:ln w="9525">
            <a:noFill/>
            <a:round/>
            <a:headEnd/>
            <a:tailEnd/>
          </a:ln>
        </p:spPr>
        <p:txBody>
          <a:bodyPr lIns="90000" tIns="59040" rIns="90000" bIns="45000"/>
          <a:lstStyle/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</a:pPr>
            <a:r>
              <a:rPr lang="en-US" sz="2800" u="sng">
                <a:solidFill>
                  <a:srgbClr val="000000"/>
                </a:solidFill>
                <a:latin typeface="Times New Roman" pitchFamily="18" charset="0"/>
              </a:rPr>
              <a:t>Evaluation: </a:t>
            </a:r>
            <a:r>
              <a:rPr lang="en-US" sz="3600" u="sng">
                <a:solidFill>
                  <a:srgbClr val="000000"/>
                </a:solidFill>
                <a:latin typeface="Times New Roman" pitchFamily="18" charset="0"/>
              </a:rPr>
              <a:t>Results</a:t>
            </a:r>
          </a:p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</a:pPr>
            <a:endParaRPr lang="en-US" sz="240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4819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2875" y="6851650"/>
            <a:ext cx="993775" cy="57308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pic>
        <p:nvPicPr>
          <p:cNvPr id="34820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610475" y="6859588"/>
            <a:ext cx="2295525" cy="5572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graphicFrame>
        <p:nvGraphicFramePr>
          <p:cNvPr id="6" name="Tableau 5"/>
          <p:cNvGraphicFramePr>
            <a:graphicFrameLocks noGrp="1"/>
          </p:cNvGraphicFramePr>
          <p:nvPr/>
        </p:nvGraphicFramePr>
        <p:xfrm>
          <a:off x="544513" y="1570038"/>
          <a:ext cx="9067800" cy="464819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25280"/>
                <a:gridCol w="3121260"/>
                <a:gridCol w="3121260"/>
              </a:tblGrid>
              <a:tr h="140084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3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4925" marR="34925" marT="34925" marB="34925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 smtClean="0"/>
                        <a:t>Reading</a:t>
                      </a:r>
                      <a:r>
                        <a:rPr lang="en-US" sz="3200" baseline="0" dirty="0" smtClean="0"/>
                        <a:t> Level</a:t>
                      </a:r>
                      <a:endParaRPr lang="fr-FR" sz="3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4925" marR="34925" marT="34925" marB="34925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/>
                        <a:t>Co-occurrence</a:t>
                      </a:r>
                      <a:endParaRPr lang="fr-FR" sz="3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4925" marR="34925" marT="34925" marB="34925" anchor="ctr">
                    <a:solidFill>
                      <a:srgbClr val="0070C0"/>
                    </a:solidFill>
                  </a:tcPr>
                </a:tc>
              </a:tr>
              <a:tr h="162367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/>
                        <a:t>Context </a:t>
                      </a:r>
                      <a:r>
                        <a:rPr lang="en-US" sz="3200" smtClean="0"/>
                        <a:t>Restriction</a:t>
                      </a:r>
                      <a:endParaRPr lang="fr-FR" sz="3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4925" marR="34925" marT="34925" marB="34925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/>
                        <a:t>PCC = 0.07</a:t>
                      </a:r>
                      <a:endParaRPr lang="fr-FR" sz="2800" dirty="0"/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/>
                        <a:t>P(H</a:t>
                      </a:r>
                      <a:r>
                        <a:rPr lang="en-US" sz="2800" baseline="-25000" dirty="0"/>
                        <a:t>0</a:t>
                      </a:r>
                      <a:r>
                        <a:rPr lang="en-US" sz="2800" dirty="0"/>
                        <a:t>)=0.1038</a:t>
                      </a:r>
                      <a:endParaRPr lang="fr-FR" sz="2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4925" marR="34925" marT="34925" marB="34925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/>
                        <a:t>PCC = 0.0649</a:t>
                      </a:r>
                      <a:endParaRPr lang="fr-FR" sz="2800" dirty="0"/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/>
                        <a:t>P(H</a:t>
                      </a:r>
                      <a:r>
                        <a:rPr lang="en-US" sz="2800" baseline="-25000" dirty="0"/>
                        <a:t>0</a:t>
                      </a:r>
                      <a:r>
                        <a:rPr lang="en-US" sz="2800" dirty="0"/>
                        <a:t>)=0.1317</a:t>
                      </a:r>
                      <a:endParaRPr lang="fr-FR" sz="2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4925" marR="34925" marT="34925" marB="34925" anchor="ctr">
                    <a:solidFill>
                      <a:srgbClr val="00B0F0"/>
                    </a:solidFill>
                  </a:tcPr>
                </a:tc>
              </a:tr>
              <a:tr h="162367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/>
                        <a:t>Cloze Easiness</a:t>
                      </a:r>
                      <a:endParaRPr lang="fr-FR" sz="3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4925" marR="34925" marT="34925" marB="34925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 marL="34925" marR="34925" marT="34925" marB="34925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 marL="34925" marR="34925" marT="34925" marB="34925" anchor="ctr">
                    <a:solidFill>
                      <a:srgbClr val="00B0F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ext Box 1"/>
          <p:cNvSpPr txBox="1">
            <a:spLocks noChangeArrowheads="1"/>
          </p:cNvSpPr>
          <p:nvPr/>
        </p:nvSpPr>
        <p:spPr bwMode="auto">
          <a:xfrm>
            <a:off x="228600" y="350838"/>
            <a:ext cx="9536113" cy="6172200"/>
          </a:xfrm>
          <a:prstGeom prst="rect">
            <a:avLst/>
          </a:prstGeom>
          <a:solidFill>
            <a:srgbClr val="D7E1E1"/>
          </a:solidFill>
          <a:ln w="9525">
            <a:noFill/>
            <a:round/>
            <a:headEnd/>
            <a:tailEnd/>
          </a:ln>
        </p:spPr>
        <p:txBody>
          <a:bodyPr lIns="90000" tIns="59040" rIns="90000" bIns="45000"/>
          <a:lstStyle/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</a:pPr>
            <a:r>
              <a:rPr lang="en-US" sz="2800" u="sng">
                <a:solidFill>
                  <a:srgbClr val="000000"/>
                </a:solidFill>
                <a:latin typeface="Times New Roman" pitchFamily="18" charset="0"/>
              </a:rPr>
              <a:t>Evaluation: </a:t>
            </a:r>
            <a:r>
              <a:rPr lang="en-US" sz="3600" u="sng">
                <a:solidFill>
                  <a:srgbClr val="000000"/>
                </a:solidFill>
                <a:latin typeface="Times New Roman" pitchFamily="18" charset="0"/>
              </a:rPr>
              <a:t>Results</a:t>
            </a:r>
          </a:p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</a:pPr>
            <a:endParaRPr lang="en-US" sz="240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5843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2875" y="6851650"/>
            <a:ext cx="993775" cy="57308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pic>
        <p:nvPicPr>
          <p:cNvPr id="35844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610475" y="6859588"/>
            <a:ext cx="2295525" cy="5572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graphicFrame>
        <p:nvGraphicFramePr>
          <p:cNvPr id="6" name="Tableau 5"/>
          <p:cNvGraphicFramePr>
            <a:graphicFrameLocks noGrp="1"/>
          </p:cNvGraphicFramePr>
          <p:nvPr/>
        </p:nvGraphicFramePr>
        <p:xfrm>
          <a:off x="544513" y="1570038"/>
          <a:ext cx="9067800" cy="464819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25280"/>
                <a:gridCol w="3121260"/>
                <a:gridCol w="3121260"/>
              </a:tblGrid>
              <a:tr h="140084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3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4925" marR="34925" marT="34925" marB="34925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 smtClean="0"/>
                        <a:t>Reading</a:t>
                      </a:r>
                      <a:r>
                        <a:rPr lang="en-US" sz="3200" baseline="0" dirty="0" smtClean="0"/>
                        <a:t> Level</a:t>
                      </a:r>
                      <a:endParaRPr lang="fr-FR" sz="3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4925" marR="34925" marT="34925" marB="34925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/>
                        <a:t>Co-occurrence</a:t>
                      </a:r>
                      <a:endParaRPr lang="fr-FR" sz="3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4925" marR="34925" marT="34925" marB="34925" anchor="ctr">
                    <a:solidFill>
                      <a:srgbClr val="0070C0"/>
                    </a:solidFill>
                  </a:tcPr>
                </a:tc>
              </a:tr>
              <a:tr h="162367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/>
                        <a:t>Context </a:t>
                      </a:r>
                      <a:r>
                        <a:rPr lang="en-US" sz="3200" smtClean="0"/>
                        <a:t>Restriction</a:t>
                      </a:r>
                      <a:endParaRPr lang="fr-FR" sz="3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4925" marR="34925" marT="34925" marB="34925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/>
                        <a:t>PCC = 0.07</a:t>
                      </a:r>
                      <a:endParaRPr lang="fr-FR" sz="2800" dirty="0"/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/>
                        <a:t>P(H</a:t>
                      </a:r>
                      <a:r>
                        <a:rPr lang="en-US" sz="2800" baseline="-25000" dirty="0"/>
                        <a:t>0</a:t>
                      </a:r>
                      <a:r>
                        <a:rPr lang="en-US" sz="2800" dirty="0"/>
                        <a:t>)=0.1038</a:t>
                      </a:r>
                      <a:endParaRPr lang="fr-FR" sz="2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4925" marR="34925" marT="34925" marB="34925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/>
                        <a:t>PCC = 0.0649</a:t>
                      </a:r>
                      <a:endParaRPr lang="fr-FR" sz="2800" dirty="0"/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/>
                        <a:t>P(H</a:t>
                      </a:r>
                      <a:r>
                        <a:rPr lang="en-US" sz="2800" baseline="-25000" dirty="0"/>
                        <a:t>0</a:t>
                      </a:r>
                      <a:r>
                        <a:rPr lang="en-US" sz="2800" dirty="0"/>
                        <a:t>)=0.1317</a:t>
                      </a:r>
                      <a:endParaRPr lang="fr-FR" sz="2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4925" marR="34925" marT="34925" marB="34925" anchor="ctr">
                    <a:solidFill>
                      <a:srgbClr val="00B0F0"/>
                    </a:solidFill>
                  </a:tcPr>
                </a:tc>
              </a:tr>
              <a:tr h="162367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/>
                        <a:t>Cloze Easiness</a:t>
                      </a:r>
                      <a:endParaRPr lang="fr-FR" sz="3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4925" marR="34925" marT="34925" marB="34925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/>
                        <a:t>PCC = 0.0671</a:t>
                      </a:r>
                      <a:endParaRPr lang="fr-FR" sz="2800" dirty="0"/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/>
                        <a:t>P(H</a:t>
                      </a:r>
                      <a:r>
                        <a:rPr lang="en-US" sz="2800" baseline="-25000" dirty="0"/>
                        <a:t>0</a:t>
                      </a:r>
                      <a:r>
                        <a:rPr lang="en-US" sz="2800" dirty="0"/>
                        <a:t>)=0.1193</a:t>
                      </a:r>
                      <a:endParaRPr lang="fr-FR" sz="2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4925" marR="34925" marT="34925" marB="34925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fr-FR" sz="2800" dirty="0">
                        <a:solidFill>
                          <a:srgbClr val="FF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4925" marR="34925" marT="34925" marB="34925" anchor="ctr">
                    <a:solidFill>
                      <a:srgbClr val="00B0F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ext Box 1"/>
          <p:cNvSpPr txBox="1">
            <a:spLocks noChangeArrowheads="1"/>
          </p:cNvSpPr>
          <p:nvPr/>
        </p:nvSpPr>
        <p:spPr bwMode="auto">
          <a:xfrm>
            <a:off x="228600" y="350838"/>
            <a:ext cx="9536113" cy="6172200"/>
          </a:xfrm>
          <a:prstGeom prst="rect">
            <a:avLst/>
          </a:prstGeom>
          <a:solidFill>
            <a:srgbClr val="D7E1E1"/>
          </a:solidFill>
          <a:ln w="9525">
            <a:noFill/>
            <a:round/>
            <a:headEnd/>
            <a:tailEnd/>
          </a:ln>
        </p:spPr>
        <p:txBody>
          <a:bodyPr lIns="90000" tIns="59040" rIns="90000" bIns="45000"/>
          <a:lstStyle/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</a:pPr>
            <a:r>
              <a:rPr lang="en-US" sz="2800" u="sng">
                <a:solidFill>
                  <a:srgbClr val="000000"/>
                </a:solidFill>
                <a:latin typeface="Times New Roman" pitchFamily="18" charset="0"/>
              </a:rPr>
              <a:t>Evaluation: </a:t>
            </a:r>
            <a:r>
              <a:rPr lang="en-US" sz="3600" u="sng">
                <a:solidFill>
                  <a:srgbClr val="000000"/>
                </a:solidFill>
                <a:latin typeface="Times New Roman" pitchFamily="18" charset="0"/>
              </a:rPr>
              <a:t>Results</a:t>
            </a:r>
          </a:p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</a:pPr>
            <a:endParaRPr lang="en-US" sz="240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686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2875" y="6851650"/>
            <a:ext cx="993775" cy="57308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pic>
        <p:nvPicPr>
          <p:cNvPr id="36868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610475" y="6859588"/>
            <a:ext cx="2295525" cy="5572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graphicFrame>
        <p:nvGraphicFramePr>
          <p:cNvPr id="6" name="Tableau 5"/>
          <p:cNvGraphicFramePr>
            <a:graphicFrameLocks noGrp="1"/>
          </p:cNvGraphicFramePr>
          <p:nvPr/>
        </p:nvGraphicFramePr>
        <p:xfrm>
          <a:off x="544513" y="1570038"/>
          <a:ext cx="9067800" cy="464819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25280"/>
                <a:gridCol w="3121260"/>
                <a:gridCol w="3121260"/>
              </a:tblGrid>
              <a:tr h="140084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3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4925" marR="34925" marT="34925" marB="34925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 smtClean="0"/>
                        <a:t>Reading</a:t>
                      </a:r>
                      <a:r>
                        <a:rPr lang="en-US" sz="3200" baseline="0" dirty="0" smtClean="0"/>
                        <a:t> Level</a:t>
                      </a:r>
                      <a:endParaRPr lang="fr-FR" sz="3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4925" marR="34925" marT="34925" marB="34925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/>
                        <a:t>Co-occurrence</a:t>
                      </a:r>
                      <a:endParaRPr lang="fr-FR" sz="3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4925" marR="34925" marT="34925" marB="34925" anchor="ctr">
                    <a:solidFill>
                      <a:srgbClr val="0070C0"/>
                    </a:solidFill>
                  </a:tcPr>
                </a:tc>
              </a:tr>
              <a:tr h="162367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/>
                        <a:t>Context </a:t>
                      </a:r>
                      <a:r>
                        <a:rPr lang="en-US" sz="3200" smtClean="0"/>
                        <a:t>Restriction</a:t>
                      </a:r>
                      <a:endParaRPr lang="fr-FR" sz="3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4925" marR="34925" marT="34925" marB="34925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/>
                        <a:t>PCC = 0.07</a:t>
                      </a:r>
                      <a:endParaRPr lang="fr-FR" sz="2800" dirty="0"/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/>
                        <a:t>P(H</a:t>
                      </a:r>
                      <a:r>
                        <a:rPr lang="en-US" sz="2800" baseline="-25000" dirty="0"/>
                        <a:t>0</a:t>
                      </a:r>
                      <a:r>
                        <a:rPr lang="en-US" sz="2800" dirty="0"/>
                        <a:t>)=0.1038</a:t>
                      </a:r>
                      <a:endParaRPr lang="fr-FR" sz="2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4925" marR="34925" marT="34925" marB="34925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/>
                        <a:t>PCC = 0.0649</a:t>
                      </a:r>
                      <a:endParaRPr lang="fr-FR" sz="2800" dirty="0"/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/>
                        <a:t>P(H</a:t>
                      </a:r>
                      <a:r>
                        <a:rPr lang="en-US" sz="2800" baseline="-25000" dirty="0"/>
                        <a:t>0</a:t>
                      </a:r>
                      <a:r>
                        <a:rPr lang="en-US" sz="2800" dirty="0"/>
                        <a:t>)=0.1317</a:t>
                      </a:r>
                      <a:endParaRPr lang="fr-FR" sz="2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4925" marR="34925" marT="34925" marB="34925" anchor="ctr">
                    <a:solidFill>
                      <a:srgbClr val="00B0F0"/>
                    </a:solidFill>
                  </a:tcPr>
                </a:tc>
              </a:tr>
              <a:tr h="162367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/>
                        <a:t>Cloze Easiness</a:t>
                      </a:r>
                      <a:endParaRPr lang="fr-FR" sz="3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4925" marR="34925" marT="34925" marB="34925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/>
                        <a:t>PCC = 0.0671</a:t>
                      </a:r>
                      <a:endParaRPr lang="fr-FR" sz="2800" dirty="0"/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/>
                        <a:t>P(H</a:t>
                      </a:r>
                      <a:r>
                        <a:rPr lang="en-US" sz="2800" baseline="-25000" dirty="0"/>
                        <a:t>0</a:t>
                      </a:r>
                      <a:r>
                        <a:rPr lang="en-US" sz="2800" dirty="0"/>
                        <a:t>)=0.1193</a:t>
                      </a:r>
                      <a:endParaRPr lang="fr-FR" sz="2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4925" marR="34925" marT="34925" marB="34925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solidFill>
                            <a:srgbClr val="FF0000"/>
                          </a:solidFill>
                        </a:rPr>
                        <a:t>PCC = 0.2043</a:t>
                      </a:r>
                      <a:endParaRPr lang="fr-FR" sz="2800" dirty="0">
                        <a:solidFill>
                          <a:srgbClr val="FF0000"/>
                        </a:solidFill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solidFill>
                            <a:srgbClr val="FF0000"/>
                          </a:solidFill>
                        </a:rPr>
                        <a:t>P(H</a:t>
                      </a:r>
                      <a:r>
                        <a:rPr lang="en-US" sz="2800" baseline="-25000" dirty="0">
                          <a:solidFill>
                            <a:srgbClr val="FF0000"/>
                          </a:solidFill>
                        </a:rPr>
                        <a:t>0</a:t>
                      </a:r>
                      <a:r>
                        <a:rPr lang="en-US" sz="2800" dirty="0">
                          <a:solidFill>
                            <a:srgbClr val="FF0000"/>
                          </a:solidFill>
                        </a:rPr>
                        <a:t>)=1.6965e-06</a:t>
                      </a:r>
                      <a:endParaRPr lang="fr-FR" sz="2800" dirty="0">
                        <a:solidFill>
                          <a:srgbClr val="FF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4925" marR="34925" marT="34925" marB="34925" anchor="ctr">
                    <a:solidFill>
                      <a:srgbClr val="00B0F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ext Box 1"/>
          <p:cNvSpPr txBox="1">
            <a:spLocks noChangeArrowheads="1"/>
          </p:cNvSpPr>
          <p:nvPr/>
        </p:nvSpPr>
        <p:spPr bwMode="auto">
          <a:xfrm>
            <a:off x="228600" y="274638"/>
            <a:ext cx="9536113" cy="6248400"/>
          </a:xfrm>
          <a:prstGeom prst="rect">
            <a:avLst/>
          </a:prstGeom>
          <a:solidFill>
            <a:srgbClr val="D7E1E1"/>
          </a:solidFill>
          <a:ln w="9525">
            <a:noFill/>
            <a:round/>
            <a:headEnd/>
            <a:tailEnd/>
          </a:ln>
        </p:spPr>
        <p:txBody>
          <a:bodyPr lIns="90000" tIns="59040" rIns="90000" bIns="45000"/>
          <a:lstStyle/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</a:pPr>
            <a:r>
              <a:rPr lang="en-US" sz="2600" u="sng" dirty="0">
                <a:solidFill>
                  <a:srgbClr val="000000"/>
                </a:solidFill>
                <a:latin typeface="Times New Roman" pitchFamily="18" charset="0"/>
              </a:rPr>
              <a:t>Comparison to</a:t>
            </a:r>
            <a:r>
              <a:rPr lang="en-US" sz="3200" u="sng" dirty="0">
                <a:solidFill>
                  <a:srgbClr val="000000"/>
                </a:solidFill>
                <a:latin typeface="Times New Roman" pitchFamily="18" charset="0"/>
              </a:rPr>
              <a:t> Gold Standard</a:t>
            </a:r>
          </a:p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</a:pPr>
            <a:endParaRPr lang="en-US" sz="3200" u="sng" dirty="0">
              <a:solidFill>
                <a:srgbClr val="000000"/>
              </a:solidFill>
              <a:latin typeface="Times New Roman" pitchFamily="18" charset="0"/>
            </a:endParaRPr>
          </a:p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</a:pP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●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Co-occurrence score and Cloze Easiness </a:t>
            </a:r>
            <a:r>
              <a:rPr lang="en-US" sz="28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correlate significantly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but is that correlation really </a:t>
            </a:r>
            <a:r>
              <a:rPr lang="en-US" sz="28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cloze quality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</a:pPr>
            <a:endParaRPr lang="en-US" sz="28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</a:pP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endParaRPr lang="en-US" sz="2800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</a:pPr>
            <a:r>
              <a:rPr lang="en-US" sz="20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●</a:t>
            </a:r>
            <a:r>
              <a:rPr lang="en-US" sz="28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Corroborate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with a known evaluation</a:t>
            </a:r>
          </a:p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</a:pPr>
            <a:endParaRPr lang="en-US" sz="28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</a:pPr>
            <a:endParaRPr lang="en-US" sz="2800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</a:pP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●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An expert English teacher </a:t>
            </a:r>
            <a:r>
              <a:rPr lang="en-US" sz="28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preferred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the cloze sentences chosen by </a:t>
            </a:r>
            <a:r>
              <a:rPr lang="en-US" sz="28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co-occurrence score and Cloze Easiness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pic>
        <p:nvPicPr>
          <p:cNvPr id="37891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2875" y="6851650"/>
            <a:ext cx="993775" cy="57308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pic>
        <p:nvPicPr>
          <p:cNvPr id="37892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610475" y="6859588"/>
            <a:ext cx="2295525" cy="5572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Text Box 1"/>
          <p:cNvSpPr txBox="1">
            <a:spLocks noChangeArrowheads="1"/>
          </p:cNvSpPr>
          <p:nvPr/>
        </p:nvSpPr>
        <p:spPr bwMode="auto">
          <a:xfrm>
            <a:off x="228600" y="274638"/>
            <a:ext cx="9536113" cy="6248400"/>
          </a:xfrm>
          <a:prstGeom prst="rect">
            <a:avLst/>
          </a:prstGeom>
          <a:solidFill>
            <a:srgbClr val="D7E1E1"/>
          </a:solidFill>
          <a:ln w="9525">
            <a:noFill/>
            <a:round/>
            <a:headEnd/>
            <a:tailEnd/>
          </a:ln>
          <a:effectLst/>
        </p:spPr>
        <p:txBody>
          <a:bodyPr lIns="90000" tIns="59040" rIns="90000" bIns="45000"/>
          <a:lstStyle/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  <a:defRPr/>
            </a:pPr>
            <a:r>
              <a:rPr lang="en-US" sz="2600" u="sng" dirty="0">
                <a:solidFill>
                  <a:srgbClr val="000000"/>
                </a:solidFill>
                <a:latin typeface="Times New Roman" pitchFamily="16" charset="0"/>
                <a:ea typeface="+mn-ea"/>
                <a:cs typeface="DejaVu Sans" charset="0"/>
              </a:rPr>
              <a:t>Background on Cloze Tasks</a:t>
            </a:r>
            <a:endParaRPr lang="en-US" sz="3200" u="sng" dirty="0">
              <a:solidFill>
                <a:srgbClr val="000000"/>
              </a:solidFill>
              <a:latin typeface="Times New Roman" pitchFamily="16" charset="0"/>
              <a:ea typeface="+mn-ea"/>
              <a:cs typeface="DejaVu Sans" charset="0"/>
            </a:endParaRPr>
          </a:p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  <a:defRPr/>
            </a:pPr>
            <a:endParaRPr lang="en-US" sz="2400" dirty="0">
              <a:solidFill>
                <a:srgbClr val="000000"/>
              </a:solidFill>
              <a:latin typeface="Times New Roman" pitchFamily="16" charset="0"/>
              <a:ea typeface="+mn-ea"/>
              <a:cs typeface="DejaVu Sans" charset="0"/>
            </a:endParaRPr>
          </a:p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  <a:defRPr/>
            </a:pPr>
            <a:endParaRPr lang="en-US" sz="2400" dirty="0">
              <a:solidFill>
                <a:srgbClr val="000000"/>
              </a:solidFill>
              <a:latin typeface="Times New Roman" pitchFamily="16" charset="0"/>
              <a:ea typeface="+mn-ea"/>
              <a:cs typeface="DejaVu Sans" charset="0"/>
            </a:endParaRPr>
          </a:p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  <a:defRPr/>
            </a:pPr>
            <a:r>
              <a:rPr lang="en-US" sz="2400" dirty="0">
                <a:solidFill>
                  <a:srgbClr val="000000"/>
                </a:solidFill>
                <a:latin typeface="Times New Roman" pitchFamily="16" charset="0"/>
                <a:ea typeface="+mn-ea"/>
                <a:cs typeface="Times New Roman" pitchFamily="16" charset="0"/>
              </a:rPr>
              <a:t>	</a:t>
            </a:r>
            <a:r>
              <a:rPr lang="en-US" sz="2200" dirty="0">
                <a:solidFill>
                  <a:srgbClr val="000000"/>
                </a:solidFill>
                <a:latin typeface="Times New Roman" pitchFamily="16" charset="0"/>
                <a:ea typeface="+mn-ea"/>
                <a:cs typeface="Times New Roman" pitchFamily="16" charset="0"/>
              </a:rPr>
              <a:t>●</a:t>
            </a:r>
            <a:r>
              <a:rPr lang="en-US" sz="2800" b="1" dirty="0">
                <a:solidFill>
                  <a:schemeClr val="tx1"/>
                </a:solidFill>
                <a:latin typeface="Times New Roman" pitchFamily="16" charset="0"/>
                <a:ea typeface="+mn-ea"/>
                <a:cs typeface="Times New Roman" pitchFamily="16" charset="0"/>
              </a:rPr>
              <a:t>This is an </a:t>
            </a:r>
            <a:r>
              <a:rPr lang="en-US" sz="2200" dirty="0">
                <a:solidFill>
                  <a:schemeClr val="bg2">
                    <a:lumMod val="75000"/>
                  </a:schemeClr>
                </a:solidFill>
                <a:latin typeface="Times New Roman" pitchFamily="16" charset="0"/>
                <a:ea typeface="+mn-ea"/>
                <a:cs typeface="Times New Roman" pitchFamily="16" charset="0"/>
              </a:rPr>
              <a:t>___________</a:t>
            </a:r>
            <a:r>
              <a:rPr lang="en-US" sz="2200" dirty="0">
                <a:solidFill>
                  <a:srgbClr val="000000"/>
                </a:solidFill>
                <a:latin typeface="Times New Roman" pitchFamily="16" charset="0"/>
                <a:ea typeface="+mn-ea"/>
                <a:cs typeface="Times New Roman" pitchFamily="16" charset="0"/>
              </a:rPr>
              <a:t> </a:t>
            </a:r>
            <a:r>
              <a:rPr lang="en-US" sz="2800" b="1" dirty="0">
                <a:solidFill>
                  <a:schemeClr val="tx1"/>
                </a:solidFill>
                <a:latin typeface="Times New Roman" pitchFamily="16" charset="0"/>
                <a:ea typeface="+mn-ea"/>
                <a:cs typeface="Times New Roman" pitchFamily="16" charset="0"/>
              </a:rPr>
              <a:t> </a:t>
            </a:r>
            <a:r>
              <a:rPr lang="en-US" sz="2800" b="1" dirty="0">
                <a:solidFill>
                  <a:schemeClr val="tx1"/>
                </a:solidFill>
                <a:latin typeface="Times New Roman" pitchFamily="16" charset="0"/>
                <a:ea typeface="+mn-ea"/>
                <a:cs typeface="Times New Roman" pitchFamily="16" charset="0"/>
              </a:rPr>
              <a:t>cloze task.</a:t>
            </a:r>
          </a:p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  <a:defRPr/>
            </a:pPr>
            <a:r>
              <a:rPr lang="en-US" sz="2200" dirty="0">
                <a:solidFill>
                  <a:srgbClr val="000000"/>
                </a:solidFill>
                <a:latin typeface="Times New Roman" pitchFamily="16" charset="0"/>
                <a:ea typeface="+mn-ea"/>
                <a:cs typeface="Times New Roman" pitchFamily="16" charset="0"/>
              </a:rPr>
              <a:t>	</a:t>
            </a:r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2875" y="6851650"/>
            <a:ext cx="993775" cy="57308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610475" y="6859588"/>
            <a:ext cx="2295525" cy="5572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5125" name="ZoneTexte 5"/>
          <p:cNvSpPr txBox="1">
            <a:spLocks noChangeArrowheads="1"/>
          </p:cNvSpPr>
          <p:nvPr/>
        </p:nvSpPr>
        <p:spPr bwMode="auto">
          <a:xfrm>
            <a:off x="6259513" y="2103438"/>
            <a:ext cx="1563687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2800">
                <a:solidFill>
                  <a:srgbClr val="FF0000"/>
                </a:solidFill>
              </a:rPr>
              <a:t>the stem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914" name="Picture 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2875" y="6851650"/>
            <a:ext cx="993775" cy="57308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pic>
        <p:nvPicPr>
          <p:cNvPr id="38915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610475" y="6859588"/>
            <a:ext cx="2295525" cy="5572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38916" name="Text Box 3"/>
          <p:cNvSpPr txBox="1">
            <a:spLocks noChangeArrowheads="1"/>
          </p:cNvSpPr>
          <p:nvPr/>
        </p:nvSpPr>
        <p:spPr bwMode="auto">
          <a:xfrm>
            <a:off x="228600" y="350838"/>
            <a:ext cx="9536113" cy="6172200"/>
          </a:xfrm>
          <a:prstGeom prst="rect">
            <a:avLst/>
          </a:prstGeom>
          <a:solidFill>
            <a:srgbClr val="D7E1E1"/>
          </a:solidFill>
          <a:ln w="9525">
            <a:noFill/>
            <a:round/>
            <a:headEnd/>
            <a:tailEnd/>
          </a:ln>
        </p:spPr>
        <p:txBody>
          <a:bodyPr lIns="90000" tIns="59040" rIns="90000" bIns="45000"/>
          <a:lstStyle/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</a:pPr>
            <a:r>
              <a:rPr lang="en-US" sz="2600" u="sng" dirty="0">
                <a:solidFill>
                  <a:srgbClr val="000000"/>
                </a:solidFill>
                <a:latin typeface="Times New Roman" pitchFamily="18" charset="0"/>
              </a:rPr>
              <a:t>Comparison to</a:t>
            </a:r>
            <a:r>
              <a:rPr lang="en-US" sz="3200" u="sng" dirty="0">
                <a:solidFill>
                  <a:srgbClr val="000000"/>
                </a:solidFill>
                <a:latin typeface="Times New Roman" pitchFamily="18" charset="0"/>
              </a:rPr>
              <a:t> Gold Standard</a:t>
            </a:r>
          </a:p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</a:pPr>
            <a:endParaRPr lang="en-US" sz="3200" u="sng" dirty="0">
              <a:solidFill>
                <a:srgbClr val="000000"/>
              </a:solidFill>
              <a:latin typeface="Times New Roman" pitchFamily="18" charset="0"/>
            </a:endParaRPr>
          </a:p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</a:pPr>
            <a:endParaRPr lang="en-US" sz="3200" u="sng" dirty="0">
              <a:solidFill>
                <a:srgbClr val="000000"/>
              </a:solidFill>
              <a:latin typeface="Times New Roman" pitchFamily="18" charset="0"/>
            </a:endParaRPr>
          </a:p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</a:pPr>
            <a:endParaRPr lang="en-US" sz="3200" u="sng" dirty="0">
              <a:solidFill>
                <a:srgbClr val="000000"/>
              </a:solidFill>
              <a:latin typeface="Times New Roman" pitchFamily="18" charset="0"/>
            </a:endParaRPr>
          </a:p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</a:pPr>
            <a:endParaRPr lang="en-US" sz="3200" u="sng" dirty="0">
              <a:solidFill>
                <a:srgbClr val="000000"/>
              </a:solidFill>
              <a:latin typeface="Times New Roman" pitchFamily="18" charset="0"/>
            </a:endParaRPr>
          </a:p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</a:pPr>
            <a:endParaRPr lang="en-US" sz="3200" u="sng" dirty="0">
              <a:solidFill>
                <a:srgbClr val="000000"/>
              </a:solidFill>
              <a:latin typeface="Times New Roman" pitchFamily="18" charset="0"/>
            </a:endParaRPr>
          </a:p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</a:pPr>
            <a:endParaRPr lang="en-US" sz="3200" u="sng" dirty="0">
              <a:solidFill>
                <a:srgbClr val="000000"/>
              </a:solidFill>
              <a:latin typeface="Times New Roman" pitchFamily="18" charset="0"/>
            </a:endParaRPr>
          </a:p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</a:pPr>
            <a:endParaRPr lang="en-US" sz="3200" u="sng" dirty="0">
              <a:solidFill>
                <a:srgbClr val="000000"/>
              </a:solidFill>
              <a:latin typeface="Times New Roman" pitchFamily="18" charset="0"/>
            </a:endParaRPr>
          </a:p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</a:pPr>
            <a:endParaRPr lang="en-US" sz="3200" u="sng" dirty="0">
              <a:solidFill>
                <a:srgbClr val="000000"/>
              </a:solidFill>
              <a:latin typeface="Times New Roman" pitchFamily="18" charset="0"/>
            </a:endParaRPr>
          </a:p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</a:pPr>
            <a:endParaRPr lang="en-US" sz="3200" u="sng" dirty="0">
              <a:solidFill>
                <a:srgbClr val="000000"/>
              </a:solidFill>
              <a:latin typeface="Times New Roman" pitchFamily="18" charset="0"/>
            </a:endParaRPr>
          </a:p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</a:pPr>
            <a:endParaRPr lang="en-US" sz="3200" u="sng" dirty="0">
              <a:solidFill>
                <a:srgbClr val="000000"/>
              </a:solidFill>
              <a:latin typeface="Times New Roman" pitchFamily="18" charset="0"/>
            </a:endParaRPr>
          </a:p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</a:pPr>
            <a:r>
              <a:rPr lang="en-US" sz="3200" i="1" u="sng" dirty="0">
                <a:solidFill>
                  <a:srgbClr val="000000"/>
                </a:solidFill>
                <a:latin typeface="Times New Roman" pitchFamily="18" charset="0"/>
              </a:rPr>
              <a:t>For each of these metrics 20 best sentences were chosen</a:t>
            </a:r>
          </a:p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</a:pPr>
            <a:endParaRPr lang="en-US" sz="3200" u="sng" dirty="0">
              <a:solidFill>
                <a:srgbClr val="000000"/>
              </a:solidFill>
              <a:latin typeface="Times New Roman" pitchFamily="18" charset="0"/>
            </a:endParaRPr>
          </a:p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</a:pPr>
            <a:endParaRPr lang="en-US" sz="3200" u="sng" dirty="0">
              <a:solidFill>
                <a:srgbClr val="000000"/>
              </a:solidFill>
              <a:latin typeface="Times New Roman" pitchFamily="18" charset="0"/>
            </a:endParaRPr>
          </a:p>
        </p:txBody>
      </p:sp>
      <p:graphicFrame>
        <p:nvGraphicFramePr>
          <p:cNvPr id="21509" name="Group 5"/>
          <p:cNvGraphicFramePr>
            <a:graphicFrameLocks noGrp="1"/>
          </p:cNvGraphicFramePr>
          <p:nvPr/>
        </p:nvGraphicFramePr>
        <p:xfrm>
          <a:off x="849313" y="1341438"/>
          <a:ext cx="8124825" cy="4191000"/>
        </p:xfrm>
        <a:graphic>
          <a:graphicData uri="http://schemas.openxmlformats.org/drawingml/2006/table">
            <a:tbl>
              <a:tblPr/>
              <a:tblGrid>
                <a:gridCol w="1812925"/>
                <a:gridCol w="3333750"/>
                <a:gridCol w="1397000"/>
                <a:gridCol w="1581150"/>
              </a:tblGrid>
              <a:tr h="503238">
                <a:tc rowSpan="2"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0">
                        <a:lnSpc>
                          <a:spcPct val="7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  <a:cs typeface="DejaVu Sans" charset="0"/>
                      </a:endParaRPr>
                    </a:p>
                  </a:txBody>
                  <a:tcPr marL="90000" marR="90000" marT="173951" marB="4680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cs typeface="DejaVu Sans" charset="0"/>
                        </a:rPr>
                        <a:t>Expert evaluation on 5-point Scale</a:t>
                      </a:r>
                    </a:p>
                  </a:txBody>
                  <a:tcPr marL="90000" marR="90000" marT="181080" marB="4680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D32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838200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0">
                        <a:lnSpc>
                          <a:spcPct val="7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  <a:cs typeface="DejaVu Sans" charset="0"/>
                      </a:endParaRPr>
                    </a:p>
                  </a:txBody>
                  <a:tcPr marL="90000" marR="90000" marT="173951" marB="4680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4D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0">
                        <a:lnSpc>
                          <a:spcPct val="74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6" charset="0"/>
                          <a:cs typeface="DejaVu Sans" charset="0"/>
                        </a:rPr>
                        <a:t>Mean</a:t>
                      </a:r>
                    </a:p>
                  </a:txBody>
                  <a:tcPr marL="90000" marR="90000" marT="243216" marB="4680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4D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0">
                        <a:lnSpc>
                          <a:spcPct val="74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6" charset="0"/>
                          <a:cs typeface="DejaVu Sans" charset="0"/>
                        </a:rPr>
                        <a:t>Standard</a:t>
                      </a:r>
                    </a:p>
                    <a:p>
                      <a:pPr marL="0" marR="0" lvl="0" indent="0" algn="l" defTabSz="457200" rtl="0" eaLnBrk="1" fontAlgn="base" latinLnBrk="0" hangingPunct="0">
                        <a:lnSpc>
                          <a:spcPct val="74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6" charset="0"/>
                          <a:cs typeface="DejaVu Sans" charset="0"/>
                        </a:rPr>
                        <a:t>Deviation</a:t>
                      </a:r>
                    </a:p>
                  </a:txBody>
                  <a:tcPr marL="90000" marR="90000" marT="243216" marB="4680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4D1"/>
                    </a:solidFill>
                  </a:tcPr>
                </a:tc>
              </a:tr>
              <a:tr h="844550">
                <a:tc rowSpan="3"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cs typeface="DejaVu Sans" charset="0"/>
                        </a:rPr>
                        <a:t>20</a:t>
                      </a:r>
                    </a:p>
                    <a:p>
                      <a:pPr marL="0" marR="0" lvl="0" indent="0" algn="l" defTabSz="457200" rtl="0" eaLnBrk="1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cs typeface="DejaVu Sans" charset="0"/>
                        </a:rPr>
                        <a:t>best sentences</a:t>
                      </a:r>
                    </a:p>
                    <a:p>
                      <a:pPr marL="0" marR="0" lvl="0" indent="0" algn="l" defTabSz="457200" rtl="0" eaLnBrk="1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cs typeface="DejaVu Sans" charset="0"/>
                        </a:rPr>
                        <a:t>as determined by:</a:t>
                      </a:r>
                    </a:p>
                  </a:txBody>
                  <a:tcPr marL="90000" marR="90000" marT="181080" marB="4680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D32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2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6" charset="0"/>
                          <a:cs typeface="DejaVu Sans" charset="0"/>
                        </a:rPr>
                        <a:t>Maximum grade level</a:t>
                      </a:r>
                    </a:p>
                  </a:txBody>
                  <a:tcPr marL="90000" marR="90000" marT="181080" marB="4680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4D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2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cs typeface="DejaVu Sans" charset="0"/>
                        </a:rPr>
                        <a:t>3.15</a:t>
                      </a:r>
                    </a:p>
                  </a:txBody>
                  <a:tcPr marL="90000" marR="90000" marT="181080" marB="4680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3CA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cs typeface="DejaVu Sans" charset="0"/>
                        </a:rPr>
                        <a:t>1.2</a:t>
                      </a:r>
                    </a:p>
                  </a:txBody>
                  <a:tcPr marL="90000" marR="90000" marT="181080" marB="4680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3CAFF"/>
                    </a:solidFill>
                  </a:tcPr>
                </a:tc>
              </a:tr>
              <a:tr h="873125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6" charset="0"/>
                          <a:cs typeface="DejaVu Sans" charset="0"/>
                        </a:rPr>
                        <a:t>Context restriction</a:t>
                      </a:r>
                    </a:p>
                  </a:txBody>
                  <a:tcPr marL="90000" marR="90000" marT="181080" marB="4680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4D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2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cs typeface="DejaVu Sans" charset="0"/>
                        </a:rPr>
                        <a:t>3.05</a:t>
                      </a:r>
                    </a:p>
                  </a:txBody>
                  <a:tcPr marL="90000" marR="90000" marT="181080" marB="4680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3CA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2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cs typeface="DejaVu Sans" charset="0"/>
                        </a:rPr>
                        <a:t>1.36</a:t>
                      </a:r>
                    </a:p>
                  </a:txBody>
                  <a:tcPr marL="90000" marR="90000" marT="181080" marB="4680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3CAFF"/>
                    </a:solidFill>
                  </a:tcPr>
                </a:tc>
              </a:tr>
              <a:tr h="1051951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6" charset="0"/>
                          <a:cs typeface="DejaVu Sans" charset="0"/>
                        </a:rPr>
                        <a:t>Cloze Easiness and co-occurrence score</a:t>
                      </a:r>
                    </a:p>
                  </a:txBody>
                  <a:tcPr marL="90000" marR="90000" marT="181080" marB="4680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4D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0">
                        <a:lnSpc>
                          <a:spcPct val="8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endParaRPr kumimoji="0" lang="en-US" sz="2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DejaVu Sans" charset="0"/>
                      </a:endParaRPr>
                    </a:p>
                    <a:p>
                      <a:pPr marL="0" marR="0" lvl="0" indent="0" algn="ctr" defTabSz="457200" rtl="0" eaLnBrk="1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cs typeface="DejaVu Sans" charset="0"/>
                        </a:rPr>
                        <a:t>2.25</a:t>
                      </a:r>
                    </a:p>
                  </a:txBody>
                  <a:tcPr marL="90000" marR="90000" marT="174564" marB="4680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3CA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0">
                        <a:lnSpc>
                          <a:spcPct val="8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endParaRPr kumimoji="0" lang="en-US" sz="2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DejaVu Sans" charset="0"/>
                      </a:endParaRPr>
                    </a:p>
                    <a:p>
                      <a:pPr marL="0" marR="0" lvl="0" indent="0" algn="ctr" defTabSz="457200" rtl="0" eaLnBrk="1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2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cs typeface="DejaVu Sans" charset="0"/>
                        </a:rPr>
                        <a:t>1.37</a:t>
                      </a:r>
                    </a:p>
                  </a:txBody>
                  <a:tcPr marL="90000" marR="90000" marT="174564" marB="4680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3CA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ext Box 1"/>
          <p:cNvSpPr txBox="1">
            <a:spLocks noChangeArrowheads="1"/>
          </p:cNvSpPr>
          <p:nvPr/>
        </p:nvSpPr>
        <p:spPr bwMode="auto">
          <a:xfrm>
            <a:off x="228600" y="274638"/>
            <a:ext cx="9536113" cy="6248400"/>
          </a:xfrm>
          <a:prstGeom prst="rect">
            <a:avLst/>
          </a:prstGeom>
          <a:solidFill>
            <a:srgbClr val="D7E1E1"/>
          </a:solidFill>
          <a:ln w="9525">
            <a:noFill/>
            <a:round/>
            <a:headEnd/>
            <a:tailEnd/>
          </a:ln>
        </p:spPr>
        <p:txBody>
          <a:bodyPr lIns="90000" tIns="59040" rIns="90000" bIns="45000"/>
          <a:lstStyle/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</a:pPr>
            <a:r>
              <a:rPr lang="en-US" sz="3200" u="sng" dirty="0">
                <a:solidFill>
                  <a:srgbClr val="000000"/>
                </a:solidFill>
                <a:latin typeface="Times New Roman" pitchFamily="18" charset="0"/>
              </a:rPr>
              <a:t>Conclusion</a:t>
            </a:r>
          </a:p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</a:pPr>
            <a:endParaRPr lang="en-US" sz="3200" u="sng" dirty="0">
              <a:solidFill>
                <a:srgbClr val="000000"/>
              </a:solidFill>
              <a:latin typeface="Times New Roman" pitchFamily="18" charset="0"/>
            </a:endParaRPr>
          </a:p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</a:pPr>
            <a:r>
              <a:rPr lang="en-US" sz="2800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0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● 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Reading 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level not shown to be effective.</a:t>
            </a:r>
          </a:p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</a:pPr>
            <a:endParaRPr lang="en-US" sz="2800" i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</a:pPr>
            <a:r>
              <a:rPr lang="en-US" sz="2800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000" i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● </a:t>
            </a:r>
            <a:r>
              <a:rPr lang="en-US" sz="28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Filter-based </a:t>
            </a:r>
            <a:r>
              <a:rPr lang="en-US" sz="28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approach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can be used over </a:t>
            </a:r>
            <a:r>
              <a:rPr lang="en-US" sz="28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different corpora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and can include </a:t>
            </a:r>
            <a:r>
              <a:rPr lang="en-US" sz="28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different 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filtering</a:t>
            </a:r>
            <a:r>
              <a:rPr lang="en-US" sz="28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criteria</a:t>
            </a:r>
            <a:endParaRPr lang="en-US" sz="2800" b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</a:pPr>
            <a:endParaRPr lang="en-US" sz="700" b="1" u="sng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</a:pPr>
            <a:endParaRPr lang="en-US" sz="2800" i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</a:pPr>
            <a:r>
              <a:rPr lang="en-US" sz="2800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000" i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● 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AMT 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fast, cheap and </a:t>
            </a:r>
            <a:r>
              <a:rPr lang="en-US" sz="28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effective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to evaluate cloze quality</a:t>
            </a:r>
          </a:p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</a:pPr>
            <a:endParaRPr lang="en-US" sz="28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</a:pPr>
            <a:r>
              <a:rPr lang="en-US" sz="2800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0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● 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Co-occurrence 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score remains </a:t>
            </a:r>
            <a:r>
              <a:rPr lang="en-US" sz="28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best predictor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of cloze quality</a:t>
            </a:r>
          </a:p>
        </p:txBody>
      </p:sp>
      <p:pic>
        <p:nvPicPr>
          <p:cNvPr id="39939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2875" y="6851650"/>
            <a:ext cx="993775" cy="57308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pic>
        <p:nvPicPr>
          <p:cNvPr id="39940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610475" y="6859588"/>
            <a:ext cx="2295525" cy="5572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ext Box 1"/>
          <p:cNvSpPr txBox="1">
            <a:spLocks noChangeArrowheads="1"/>
          </p:cNvSpPr>
          <p:nvPr/>
        </p:nvSpPr>
        <p:spPr bwMode="auto">
          <a:xfrm>
            <a:off x="228600" y="350838"/>
            <a:ext cx="9536113" cy="6172200"/>
          </a:xfrm>
          <a:prstGeom prst="rect">
            <a:avLst/>
          </a:prstGeom>
          <a:solidFill>
            <a:srgbClr val="D7E1E1"/>
          </a:solidFill>
          <a:ln w="9525">
            <a:noFill/>
            <a:round/>
            <a:headEnd/>
            <a:tailEnd/>
          </a:ln>
        </p:spPr>
        <p:txBody>
          <a:bodyPr lIns="90000" tIns="59040" rIns="90000" bIns="45000"/>
          <a:lstStyle/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</a:pPr>
            <a:r>
              <a:rPr lang="en-US" sz="3200" u="sng" dirty="0">
                <a:solidFill>
                  <a:srgbClr val="000000"/>
                </a:solidFill>
                <a:latin typeface="Times New Roman" pitchFamily="18" charset="0"/>
              </a:rPr>
              <a:t>Future Directions:</a:t>
            </a:r>
          </a:p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</a:pPr>
            <a:endParaRPr lang="en-US" sz="3200" u="sng" dirty="0">
              <a:solidFill>
                <a:srgbClr val="000000"/>
              </a:solidFill>
              <a:latin typeface="Times New Roman" pitchFamily="18" charset="0"/>
            </a:endParaRPr>
          </a:p>
          <a:p>
            <a:pPr lvl="1">
              <a:lnSpc>
                <a:spcPct val="100000"/>
              </a:lnSpc>
              <a:buClrTx/>
              <a:buFont typeface="Arial" charset="0"/>
              <a:buChar char="•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</a:pPr>
            <a:r>
              <a:rPr lang="en-US" sz="3200" dirty="0">
                <a:solidFill>
                  <a:srgbClr val="000000"/>
                </a:solidFill>
                <a:latin typeface="Times New Roman" pitchFamily="18" charset="0"/>
              </a:rPr>
              <a:t>Make </a:t>
            </a:r>
            <a:r>
              <a:rPr lang="en-US" sz="3200" b="1" dirty="0" smtClean="0">
                <a:solidFill>
                  <a:srgbClr val="000000"/>
                </a:solidFill>
                <a:latin typeface="Times New Roman" pitchFamily="18" charset="0"/>
              </a:rPr>
              <a:t>AMT task</a:t>
            </a:r>
            <a:r>
              <a:rPr lang="en-US" sz="3200" dirty="0" smtClean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sz="3200" dirty="0">
                <a:solidFill>
                  <a:srgbClr val="000000"/>
                </a:solidFill>
                <a:latin typeface="Times New Roman" pitchFamily="18" charset="0"/>
              </a:rPr>
              <a:t>more specific to elicit </a:t>
            </a:r>
            <a:r>
              <a:rPr lang="en-US" sz="3200" b="1" dirty="0">
                <a:solidFill>
                  <a:srgbClr val="000000"/>
                </a:solidFill>
                <a:latin typeface="Times New Roman" pitchFamily="18" charset="0"/>
              </a:rPr>
              <a:t>less variance</a:t>
            </a:r>
            <a:r>
              <a:rPr lang="en-US" sz="3200" dirty="0">
                <a:solidFill>
                  <a:srgbClr val="000000"/>
                </a:solidFill>
                <a:latin typeface="Times New Roman" pitchFamily="18" charset="0"/>
              </a:rPr>
              <a:t> in context restriction.</a:t>
            </a:r>
          </a:p>
          <a:p>
            <a:pPr lvl="1">
              <a:lnSpc>
                <a:spcPct val="100000"/>
              </a:lnSpc>
              <a:buClrTx/>
              <a:buFont typeface="Arial" charset="0"/>
              <a:buChar char="•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</a:pPr>
            <a:endParaRPr lang="en-US" sz="3200" dirty="0">
              <a:solidFill>
                <a:srgbClr val="000000"/>
              </a:solidFill>
              <a:latin typeface="Times New Roman" pitchFamily="18" charset="0"/>
            </a:endParaRPr>
          </a:p>
          <a:p>
            <a:pPr lvl="1">
              <a:lnSpc>
                <a:spcPct val="100000"/>
              </a:lnSpc>
              <a:buClrTx/>
              <a:buFont typeface="Arial" charset="0"/>
              <a:buChar char="•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</a:pPr>
            <a:r>
              <a:rPr lang="en-US" sz="3200" dirty="0">
                <a:solidFill>
                  <a:srgbClr val="000000"/>
                </a:solidFill>
                <a:latin typeface="Times New Roman" pitchFamily="18" charset="0"/>
              </a:rPr>
              <a:t>Give workers </a:t>
            </a:r>
            <a:r>
              <a:rPr lang="en-US" sz="3200" b="1" dirty="0">
                <a:solidFill>
                  <a:srgbClr val="000000"/>
                </a:solidFill>
                <a:latin typeface="Times New Roman" pitchFamily="18" charset="0"/>
              </a:rPr>
              <a:t>same</a:t>
            </a:r>
            <a:r>
              <a:rPr lang="en-US" sz="3200" dirty="0">
                <a:solidFill>
                  <a:srgbClr val="000000"/>
                </a:solidFill>
                <a:latin typeface="Times New Roman" pitchFamily="18" charset="0"/>
              </a:rPr>
              <a:t> rating task </a:t>
            </a:r>
            <a:r>
              <a:rPr lang="en-US" sz="3200" b="1" dirty="0">
                <a:solidFill>
                  <a:srgbClr val="000000"/>
                </a:solidFill>
                <a:latin typeface="Times New Roman" pitchFamily="18" charset="0"/>
              </a:rPr>
              <a:t>as experts</a:t>
            </a:r>
            <a:r>
              <a:rPr lang="en-US" sz="3200" dirty="0" smtClean="0">
                <a:solidFill>
                  <a:srgbClr val="000000"/>
                </a:solidFill>
                <a:latin typeface="Times New Roman" pitchFamily="18" charset="0"/>
              </a:rPr>
              <a:t>.</a:t>
            </a:r>
          </a:p>
          <a:p>
            <a:pPr lvl="1">
              <a:lnSpc>
                <a:spcPct val="100000"/>
              </a:lnSpc>
              <a:buClrTx/>
              <a:buFont typeface="Arial" charset="0"/>
              <a:buChar char="•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</a:pPr>
            <a:endParaRPr lang="en-US" sz="3200" dirty="0">
              <a:solidFill>
                <a:srgbClr val="000000"/>
              </a:solidFill>
              <a:latin typeface="Times New Roman" pitchFamily="18" charset="0"/>
            </a:endParaRPr>
          </a:p>
          <a:p>
            <a:pPr lvl="1">
              <a:lnSpc>
                <a:spcPct val="100000"/>
              </a:lnSpc>
              <a:buClrTx/>
              <a:buFont typeface="Arial" charset="0"/>
              <a:buChar char="•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</a:pPr>
            <a:r>
              <a:rPr lang="en-US" sz="3200" dirty="0" smtClean="0">
                <a:solidFill>
                  <a:srgbClr val="000000"/>
                </a:solidFill>
                <a:latin typeface="Times New Roman" pitchFamily="18" charset="0"/>
              </a:rPr>
              <a:t>Apply measures of well-</a:t>
            </a:r>
            <a:r>
              <a:rPr lang="en-US" sz="3200" dirty="0" err="1" smtClean="0">
                <a:solidFill>
                  <a:srgbClr val="000000"/>
                </a:solidFill>
                <a:latin typeface="Times New Roman" pitchFamily="18" charset="0"/>
              </a:rPr>
              <a:t>formedness</a:t>
            </a:r>
            <a:r>
              <a:rPr lang="en-US" sz="3200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sz="3200" b="1" dirty="0" smtClean="0">
                <a:solidFill>
                  <a:srgbClr val="000000"/>
                </a:solidFill>
                <a:latin typeface="Times New Roman" pitchFamily="18" charset="0"/>
              </a:rPr>
              <a:t>beyond probabilistic parsing</a:t>
            </a:r>
            <a:r>
              <a:rPr lang="en-US" sz="3200" dirty="0" smtClean="0">
                <a:solidFill>
                  <a:srgbClr val="000000"/>
                </a:solidFill>
                <a:latin typeface="Times New Roman" pitchFamily="18" charset="0"/>
              </a:rPr>
              <a:t>.</a:t>
            </a:r>
            <a:endParaRPr lang="en-US" sz="3200" dirty="0">
              <a:solidFill>
                <a:srgbClr val="000000"/>
              </a:solidFill>
              <a:latin typeface="Times New Roman" pitchFamily="18" charset="0"/>
            </a:endParaRPr>
          </a:p>
          <a:p>
            <a:pPr lvl="1">
              <a:lnSpc>
                <a:spcPct val="100000"/>
              </a:lnSpc>
              <a:buClrTx/>
              <a:buFont typeface="Arial" charset="0"/>
              <a:buChar char="•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</a:pPr>
            <a:endParaRPr lang="en-US" sz="3200" dirty="0">
              <a:solidFill>
                <a:srgbClr val="000000"/>
              </a:solidFill>
              <a:latin typeface="Times New Roman" pitchFamily="18" charset="0"/>
            </a:endParaRPr>
          </a:p>
          <a:p>
            <a:pPr lvl="1">
              <a:lnSpc>
                <a:spcPct val="100000"/>
              </a:lnSpc>
              <a:buClrTx/>
              <a:buFont typeface="Arial" charset="0"/>
              <a:buChar char="•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</a:pPr>
            <a:r>
              <a:rPr lang="en-US" sz="3200" dirty="0">
                <a:solidFill>
                  <a:srgbClr val="000000"/>
                </a:solidFill>
                <a:latin typeface="Times New Roman" pitchFamily="18" charset="0"/>
              </a:rPr>
              <a:t>Instead of a </a:t>
            </a:r>
            <a:r>
              <a:rPr lang="en-US" sz="3200" b="1" dirty="0">
                <a:solidFill>
                  <a:srgbClr val="000000"/>
                </a:solidFill>
                <a:latin typeface="Times New Roman" pitchFamily="18" charset="0"/>
              </a:rPr>
              <a:t>pre-defined set</a:t>
            </a:r>
            <a:r>
              <a:rPr lang="en-US" sz="3200" dirty="0">
                <a:solidFill>
                  <a:srgbClr val="000000"/>
                </a:solidFill>
                <a:latin typeface="Times New Roman" pitchFamily="18" charset="0"/>
              </a:rPr>
              <a:t> of targets</a:t>
            </a:r>
            <a:r>
              <a:rPr lang="en-US" sz="3200" dirty="0" smtClean="0">
                <a:solidFill>
                  <a:srgbClr val="000000"/>
                </a:solidFill>
                <a:latin typeface="Times New Roman" pitchFamily="18" charset="0"/>
              </a:rPr>
              <a:t>, </a:t>
            </a:r>
            <a:r>
              <a:rPr lang="en-US" sz="3200" b="1" dirty="0" smtClean="0">
                <a:solidFill>
                  <a:srgbClr val="000000"/>
                </a:solidFill>
                <a:latin typeface="Times New Roman" pitchFamily="18" charset="0"/>
              </a:rPr>
              <a:t>focus</a:t>
            </a:r>
            <a:r>
              <a:rPr lang="en-US" sz="3200" dirty="0" smtClean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sz="3200" dirty="0">
                <a:solidFill>
                  <a:srgbClr val="000000"/>
                </a:solidFill>
                <a:latin typeface="Times New Roman" pitchFamily="18" charset="0"/>
              </a:rPr>
              <a:t>use </a:t>
            </a:r>
            <a:r>
              <a:rPr lang="en-US" sz="3200" dirty="0" smtClean="0">
                <a:solidFill>
                  <a:srgbClr val="000000"/>
                </a:solidFill>
                <a:latin typeface="Times New Roman" pitchFamily="18" charset="0"/>
              </a:rPr>
              <a:t>of cloze </a:t>
            </a:r>
            <a:r>
              <a:rPr lang="en-US" sz="3200" dirty="0">
                <a:solidFill>
                  <a:srgbClr val="000000"/>
                </a:solidFill>
                <a:latin typeface="Times New Roman" pitchFamily="18" charset="0"/>
              </a:rPr>
              <a:t>to teach </a:t>
            </a:r>
            <a:r>
              <a:rPr lang="en-US" sz="3200" b="1" dirty="0" smtClean="0">
                <a:solidFill>
                  <a:srgbClr val="000000"/>
                </a:solidFill>
                <a:latin typeface="Times New Roman" pitchFamily="18" charset="0"/>
              </a:rPr>
              <a:t>highly co-</a:t>
            </a:r>
            <a:r>
              <a:rPr lang="en-US" sz="3200" b="1" dirty="0" err="1" smtClean="0">
                <a:solidFill>
                  <a:srgbClr val="000000"/>
                </a:solidFill>
                <a:latin typeface="Times New Roman" pitchFamily="18" charset="0"/>
              </a:rPr>
              <a:t>occurrent</a:t>
            </a:r>
            <a:r>
              <a:rPr lang="en-US" sz="3200" dirty="0" smtClean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sz="3200" dirty="0">
                <a:solidFill>
                  <a:srgbClr val="000000"/>
                </a:solidFill>
                <a:latin typeface="Times New Roman" pitchFamily="18" charset="0"/>
              </a:rPr>
              <a:t>words.</a:t>
            </a:r>
          </a:p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</a:pPr>
            <a:endParaRPr lang="en-US" sz="3200" u="sng" dirty="0">
              <a:solidFill>
                <a:srgbClr val="000000"/>
              </a:solidFill>
              <a:latin typeface="Times New Roman" pitchFamily="18" charset="0"/>
            </a:endParaRPr>
          </a:p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</a:pPr>
            <a:r>
              <a:rPr lang="en-US" sz="3200" u="sng" dirty="0">
                <a:solidFill>
                  <a:srgbClr val="000000"/>
                </a:solidFill>
                <a:latin typeface="Times New Roman" pitchFamily="18" charset="0"/>
              </a:rPr>
              <a:t>	</a:t>
            </a:r>
          </a:p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</a:pPr>
            <a:endParaRPr lang="en-US" sz="3200" u="sng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</a:pPr>
            <a:endParaRPr lang="en-US" sz="28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0963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2875" y="6851650"/>
            <a:ext cx="993775" cy="57308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pic>
        <p:nvPicPr>
          <p:cNvPr id="40964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610475" y="6859588"/>
            <a:ext cx="2295525" cy="5572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Text Box 1"/>
          <p:cNvSpPr txBox="1">
            <a:spLocks noChangeArrowheads="1"/>
          </p:cNvSpPr>
          <p:nvPr/>
        </p:nvSpPr>
        <p:spPr bwMode="auto">
          <a:xfrm>
            <a:off x="228600" y="350838"/>
            <a:ext cx="9536113" cy="6172200"/>
          </a:xfrm>
          <a:prstGeom prst="rect">
            <a:avLst/>
          </a:prstGeom>
          <a:solidFill>
            <a:srgbClr val="D7E1E1"/>
          </a:solidFill>
          <a:ln w="9525">
            <a:noFill/>
            <a:round/>
            <a:headEnd/>
            <a:tailEnd/>
          </a:ln>
        </p:spPr>
        <p:txBody>
          <a:bodyPr lIns="90000" tIns="59040" rIns="90000" bIns="45000"/>
          <a:lstStyle/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</a:pPr>
            <a:endParaRPr lang="en-US" sz="3200" u="sng">
              <a:solidFill>
                <a:srgbClr val="000000"/>
              </a:solidFill>
              <a:latin typeface="Times New Roman" pitchFamily="18" charset="0"/>
            </a:endParaRPr>
          </a:p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</a:pPr>
            <a:r>
              <a:rPr lang="en-US" sz="3200" u="sng">
                <a:solidFill>
                  <a:srgbClr val="000000"/>
                </a:solidFill>
                <a:latin typeface="Times New Roman" pitchFamily="18" charset="0"/>
              </a:rPr>
              <a:t>	</a:t>
            </a:r>
          </a:p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</a:pPr>
            <a:endParaRPr lang="en-US" sz="3200" u="sng">
              <a:solidFill>
                <a:srgbClr val="000000"/>
              </a:solidFill>
              <a:latin typeface="Times New Roman" pitchFamily="18" charset="0"/>
            </a:endParaRPr>
          </a:p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</a:pPr>
            <a:endParaRPr lang="en-US" sz="3200" u="sng">
              <a:solidFill>
                <a:srgbClr val="000000"/>
              </a:solidFill>
              <a:latin typeface="Times New Roman" pitchFamily="18" charset="0"/>
            </a:endParaRPr>
          </a:p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</a:pPr>
            <a:endParaRPr lang="en-US" sz="3200" u="sng">
              <a:solidFill>
                <a:srgbClr val="000000"/>
              </a:solidFill>
              <a:latin typeface="Times New Roman" pitchFamily="18" charset="0"/>
            </a:endParaRPr>
          </a:p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</a:pPr>
            <a:endParaRPr lang="en-US" sz="3200" u="sng">
              <a:solidFill>
                <a:srgbClr val="000000"/>
              </a:solidFill>
              <a:latin typeface="Times New Roman" pitchFamily="18" charset="0"/>
            </a:endParaRPr>
          </a:p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</a:pPr>
            <a:endParaRPr lang="en-US" sz="3200" u="sng">
              <a:solidFill>
                <a:srgbClr val="000000"/>
              </a:solidFill>
              <a:latin typeface="Times New Roman" pitchFamily="18" charset="0"/>
            </a:endParaRPr>
          </a:p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</a:pPr>
            <a:endParaRPr lang="en-US" sz="3200" u="sng">
              <a:solidFill>
                <a:srgbClr val="000000"/>
              </a:solidFill>
              <a:latin typeface="Times New Roman" pitchFamily="18" charset="0"/>
            </a:endParaRPr>
          </a:p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</a:pPr>
            <a:endParaRPr lang="en-US" sz="3200" u="sng">
              <a:solidFill>
                <a:srgbClr val="000000"/>
              </a:solidFill>
              <a:latin typeface="Times New Roman" pitchFamily="18" charset="0"/>
            </a:endParaRPr>
          </a:p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</a:pPr>
            <a:endParaRPr lang="en-US" sz="3200" u="sng">
              <a:solidFill>
                <a:srgbClr val="000000"/>
              </a:solidFill>
              <a:latin typeface="Times New Roman" pitchFamily="18" charset="0"/>
            </a:endParaRPr>
          </a:p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</a:pPr>
            <a:r>
              <a:rPr lang="en-US" sz="3200">
                <a:solidFill>
                  <a:srgbClr val="000000"/>
                </a:solidFill>
                <a:latin typeface="Times New Roman" pitchFamily="18" charset="0"/>
              </a:rPr>
              <a:t>											</a:t>
            </a:r>
            <a:r>
              <a:rPr lang="en-US" sz="3200" i="1">
                <a:solidFill>
                  <a:srgbClr val="000000"/>
                </a:solidFill>
                <a:latin typeface="Times New Roman" pitchFamily="18" charset="0"/>
              </a:rPr>
              <a:t>Thank you ______ much!</a:t>
            </a:r>
            <a:endParaRPr lang="en-US" sz="3200" i="1" u="sng">
              <a:solidFill>
                <a:srgbClr val="000000"/>
              </a:solidFill>
              <a:latin typeface="Times New Roman" pitchFamily="18" charset="0"/>
            </a:endParaRPr>
          </a:p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</a:pPr>
            <a:r>
              <a:rPr lang="en-US" sz="3200" u="sng">
                <a:solidFill>
                  <a:srgbClr val="000000"/>
                </a:solidFill>
                <a:latin typeface="Times New Roman" pitchFamily="18" charset="0"/>
              </a:rPr>
              <a:t>	</a:t>
            </a:r>
          </a:p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</a:pPr>
            <a:endParaRPr lang="en-US" sz="3200" u="sng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</a:pPr>
            <a:endParaRPr lang="en-US" sz="280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198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2875" y="6851650"/>
            <a:ext cx="993775" cy="57308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pic>
        <p:nvPicPr>
          <p:cNvPr id="41988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610475" y="6859588"/>
            <a:ext cx="2295525" cy="5572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ext Box 1"/>
          <p:cNvSpPr txBox="1">
            <a:spLocks noChangeArrowheads="1"/>
          </p:cNvSpPr>
          <p:nvPr/>
        </p:nvSpPr>
        <p:spPr bwMode="auto">
          <a:xfrm>
            <a:off x="228600" y="957263"/>
            <a:ext cx="9536113" cy="5565775"/>
          </a:xfrm>
          <a:prstGeom prst="rect">
            <a:avLst/>
          </a:prstGeom>
          <a:solidFill>
            <a:srgbClr val="D7E1E1"/>
          </a:solidFill>
          <a:ln w="9525">
            <a:noFill/>
            <a:round/>
            <a:headEnd/>
            <a:tailEnd/>
          </a:ln>
        </p:spPr>
        <p:txBody>
          <a:bodyPr lIns="90000" tIns="59040" rIns="90000" bIns="45000"/>
          <a:lstStyle/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</a:pPr>
            <a:r>
              <a:rPr lang="en-US" sz="2600" u="sng">
                <a:solidFill>
                  <a:srgbClr val="000000"/>
                </a:solidFill>
                <a:latin typeface="Times New Roman" pitchFamily="18" charset="0"/>
              </a:rPr>
              <a:t>Background on Cloze Tasks: </a:t>
            </a:r>
            <a:r>
              <a:rPr lang="en-US" sz="3200" u="sng">
                <a:solidFill>
                  <a:srgbClr val="000000"/>
                </a:solidFill>
                <a:latin typeface="Times New Roman" pitchFamily="18" charset="0"/>
              </a:rPr>
              <a:t>Assessment</a:t>
            </a:r>
          </a:p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</a:pPr>
            <a:endParaRPr lang="en-US" sz="2600">
              <a:solidFill>
                <a:srgbClr val="000000"/>
              </a:solidFill>
              <a:latin typeface="Times New Roman" pitchFamily="18" charset="0"/>
            </a:endParaRPr>
          </a:p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</a:pPr>
            <a:r>
              <a:rPr lang="en-US" sz="2400">
                <a:solidFill>
                  <a:srgbClr val="000000"/>
                </a:solidFill>
                <a:latin typeface="Times New Roman" pitchFamily="18" charset="0"/>
              </a:rPr>
              <a:t>	</a:t>
            </a:r>
            <a:r>
              <a:rPr lang="en-US" sz="24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●</a:t>
            </a:r>
            <a:r>
              <a:rPr lang="en-US" sz="2400">
                <a:solidFill>
                  <a:srgbClr val="000000"/>
                </a:solidFill>
                <a:latin typeface="Times New Roman" pitchFamily="18" charset="0"/>
              </a:rPr>
              <a:t>“Lexical quality” is based on the knowledge of constituents of a 	word and the integration of those consituents. (Perfetti &amp; Hart, 2001)</a:t>
            </a:r>
          </a:p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</a:pPr>
            <a:endParaRPr lang="en-US" sz="2400">
              <a:solidFill>
                <a:srgbClr val="000000"/>
              </a:solidFill>
              <a:latin typeface="Times New Roman" pitchFamily="18" charset="0"/>
            </a:endParaRPr>
          </a:p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</a:pPr>
            <a:r>
              <a:rPr lang="en-US" sz="2400">
                <a:solidFill>
                  <a:srgbClr val="000000"/>
                </a:solidFill>
                <a:latin typeface="Times New Roman" pitchFamily="18" charset="0"/>
              </a:rPr>
              <a:t>	</a:t>
            </a:r>
            <a:r>
              <a:rPr lang="en-US" sz="24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●</a:t>
            </a:r>
            <a:r>
              <a:rPr lang="en-US" sz="2400">
                <a:solidFill>
                  <a:srgbClr val="000000"/>
                </a:solidFill>
                <a:latin typeface="Times New Roman" pitchFamily="18" charset="0"/>
              </a:rPr>
              <a:t>(Possible) constituents of word lexical knowledge:</a:t>
            </a:r>
          </a:p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</a:pPr>
            <a:r>
              <a:rPr lang="en-US" sz="2400">
                <a:solidFill>
                  <a:srgbClr val="000000"/>
                </a:solidFill>
                <a:latin typeface="Times New Roman" pitchFamily="18" charset="0"/>
              </a:rPr>
              <a:t>		</a:t>
            </a:r>
          </a:p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</a:pPr>
            <a:r>
              <a:rPr lang="en-US" sz="2400">
                <a:solidFill>
                  <a:srgbClr val="000000"/>
                </a:solidFill>
                <a:latin typeface="Times New Roman" pitchFamily="18" charset="0"/>
              </a:rPr>
              <a:t>		</a:t>
            </a:r>
            <a:r>
              <a:rPr lang="en-US" sz="24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►</a:t>
            </a:r>
            <a:r>
              <a:rPr lang="en-US" sz="2400">
                <a:solidFill>
                  <a:srgbClr val="000000"/>
                </a:solidFill>
                <a:latin typeface="Times New Roman" pitchFamily="18" charset="0"/>
              </a:rPr>
              <a:t>Orthographic</a:t>
            </a:r>
          </a:p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</a:pPr>
            <a:r>
              <a:rPr lang="en-US" sz="2400">
                <a:solidFill>
                  <a:srgbClr val="000000"/>
                </a:solidFill>
                <a:latin typeface="Times New Roman" pitchFamily="18" charset="0"/>
              </a:rPr>
              <a:t>		</a:t>
            </a:r>
          </a:p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</a:pPr>
            <a:r>
              <a:rPr lang="en-US" sz="2400">
                <a:solidFill>
                  <a:srgbClr val="000000"/>
                </a:solidFill>
                <a:latin typeface="Times New Roman" pitchFamily="18" charset="0"/>
              </a:rPr>
              <a:t>		</a:t>
            </a:r>
            <a:r>
              <a:rPr lang="en-US" sz="24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►</a:t>
            </a:r>
            <a:r>
              <a:rPr lang="en-US" sz="2400">
                <a:solidFill>
                  <a:srgbClr val="000000"/>
                </a:solidFill>
                <a:latin typeface="Times New Roman" pitchFamily="18" charset="0"/>
              </a:rPr>
              <a:t>Phonetic</a:t>
            </a:r>
          </a:p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</a:pPr>
            <a:endParaRPr lang="en-US" sz="2400">
              <a:solidFill>
                <a:srgbClr val="000000"/>
              </a:solidFill>
              <a:latin typeface="Times New Roman" pitchFamily="18" charset="0"/>
            </a:endParaRPr>
          </a:p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</a:pPr>
            <a:r>
              <a:rPr lang="en-US" sz="2400">
                <a:solidFill>
                  <a:srgbClr val="000000"/>
                </a:solidFill>
                <a:latin typeface="Times New Roman" pitchFamily="18" charset="0"/>
              </a:rPr>
              <a:t>		</a:t>
            </a:r>
            <a:r>
              <a:rPr lang="en-US" sz="24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►</a:t>
            </a:r>
            <a:r>
              <a:rPr lang="en-US" sz="2400">
                <a:solidFill>
                  <a:srgbClr val="000000"/>
                </a:solidFill>
                <a:latin typeface="Times New Roman" pitchFamily="18" charset="0"/>
              </a:rPr>
              <a:t>Syntactic</a:t>
            </a:r>
          </a:p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</a:pPr>
            <a:endParaRPr lang="en-US" sz="2400">
              <a:solidFill>
                <a:srgbClr val="000000"/>
              </a:solidFill>
              <a:latin typeface="Times New Roman" pitchFamily="18" charset="0"/>
            </a:endParaRPr>
          </a:p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</a:pPr>
            <a:r>
              <a:rPr lang="en-US" sz="2400">
                <a:solidFill>
                  <a:srgbClr val="000000"/>
                </a:solidFill>
                <a:latin typeface="Times New Roman" pitchFamily="18" charset="0"/>
              </a:rPr>
              <a:t>		</a:t>
            </a:r>
            <a:r>
              <a:rPr lang="en-US" sz="24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►</a:t>
            </a:r>
            <a:r>
              <a:rPr lang="en-US" sz="2400">
                <a:solidFill>
                  <a:srgbClr val="000000"/>
                </a:solidFill>
                <a:latin typeface="Times New Roman" pitchFamily="18" charset="0"/>
              </a:rPr>
              <a:t>Semantic</a:t>
            </a:r>
          </a:p>
        </p:txBody>
      </p:sp>
      <p:sp>
        <p:nvSpPr>
          <p:cNvPr id="43011" name="Text Box 2"/>
          <p:cNvSpPr txBox="1">
            <a:spLocks noChangeArrowheads="1"/>
          </p:cNvSpPr>
          <p:nvPr/>
        </p:nvSpPr>
        <p:spPr bwMode="auto">
          <a:xfrm>
            <a:off x="0" y="-36513"/>
            <a:ext cx="10080625" cy="114300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87480" rIns="90000" bIns="45000"/>
          <a:lstStyle/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</a:pPr>
            <a:r>
              <a:rPr lang="en-US" sz="2600">
                <a:solidFill>
                  <a:srgbClr val="000000"/>
                </a:solidFill>
                <a:latin typeface="Times New Roman" pitchFamily="18" charset="0"/>
              </a:rPr>
              <a:t>Predicting Cloze Task Quality for Vocabulary Training</a:t>
            </a:r>
          </a:p>
          <a:p>
            <a:pPr algn="r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</a:pPr>
            <a:r>
              <a:rPr lang="en-US" sz="1600" i="1">
                <a:solidFill>
                  <a:srgbClr val="000000"/>
                </a:solidFill>
                <a:latin typeface="Times New Roman" pitchFamily="18" charset="0"/>
              </a:rPr>
              <a:t>Adam Skory, Maxine Eskenazi, 2010-06-05</a:t>
            </a:r>
          </a:p>
        </p:txBody>
      </p:sp>
      <p:pic>
        <p:nvPicPr>
          <p:cNvPr id="43012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2875" y="6851650"/>
            <a:ext cx="993775" cy="57308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pic>
        <p:nvPicPr>
          <p:cNvPr id="43013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610475" y="6859588"/>
            <a:ext cx="2295525" cy="5572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Text Box 1"/>
          <p:cNvSpPr txBox="1">
            <a:spLocks noChangeArrowheads="1"/>
          </p:cNvSpPr>
          <p:nvPr/>
        </p:nvSpPr>
        <p:spPr bwMode="auto">
          <a:xfrm>
            <a:off x="228600" y="957263"/>
            <a:ext cx="9536113" cy="5565775"/>
          </a:xfrm>
          <a:prstGeom prst="rect">
            <a:avLst/>
          </a:prstGeom>
          <a:solidFill>
            <a:srgbClr val="D7E1E1"/>
          </a:solidFill>
          <a:ln w="9525">
            <a:noFill/>
            <a:round/>
            <a:headEnd/>
            <a:tailEnd/>
          </a:ln>
        </p:spPr>
        <p:txBody>
          <a:bodyPr lIns="90000" tIns="59040" rIns="90000" bIns="45000"/>
          <a:lstStyle/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</a:pPr>
            <a:r>
              <a:rPr lang="en-US" sz="2600" u="sng">
                <a:solidFill>
                  <a:srgbClr val="000000"/>
                </a:solidFill>
                <a:latin typeface="Times New Roman" pitchFamily="18" charset="0"/>
              </a:rPr>
              <a:t>Background on Cloze Tasks: </a:t>
            </a:r>
            <a:r>
              <a:rPr lang="en-US" sz="3200" u="sng">
                <a:solidFill>
                  <a:srgbClr val="000000"/>
                </a:solidFill>
                <a:latin typeface="Times New Roman" pitchFamily="18" charset="0"/>
              </a:rPr>
              <a:t>Assessment</a:t>
            </a:r>
          </a:p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</a:pPr>
            <a:endParaRPr lang="en-US" sz="2600">
              <a:solidFill>
                <a:srgbClr val="000000"/>
              </a:solidFill>
              <a:latin typeface="Times New Roman" pitchFamily="18" charset="0"/>
            </a:endParaRPr>
          </a:p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</a:pPr>
            <a:r>
              <a:rPr lang="en-US" sz="2400">
                <a:solidFill>
                  <a:srgbClr val="000000"/>
                </a:solidFill>
                <a:latin typeface="Times New Roman" pitchFamily="18" charset="0"/>
              </a:rPr>
              <a:t>	</a:t>
            </a:r>
            <a:r>
              <a:rPr lang="en-US" sz="24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●Word knowledge level can be described according to Dale (1965)</a:t>
            </a:r>
          </a:p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</a:pPr>
            <a:endParaRPr lang="en-US" sz="240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</a:pPr>
            <a:r>
              <a:rPr lang="en-US" sz="24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	(1) Word has never been seen or heard.</a:t>
            </a:r>
          </a:p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</a:pPr>
            <a:endParaRPr lang="en-US" sz="240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</a:pPr>
            <a:r>
              <a:rPr lang="en-US" sz="24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	(2) Word is recognized, but meaning is unknown.</a:t>
            </a:r>
          </a:p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</a:pPr>
            <a:endParaRPr lang="en-US" sz="240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</a:pPr>
            <a:r>
              <a:rPr lang="en-US" sz="24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	(3) Word is recognized and meaningful in </a:t>
            </a:r>
            <a:r>
              <a:rPr lang="en-US" sz="2400" i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some</a:t>
            </a:r>
            <a:r>
              <a:rPr lang="en-US" sz="24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contexts</a:t>
            </a:r>
          </a:p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</a:pPr>
            <a:endParaRPr lang="en-US" sz="240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</a:pPr>
            <a:r>
              <a:rPr lang="en-US" sz="24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	(4) Meaning is known in </a:t>
            </a:r>
            <a:r>
              <a:rPr lang="en-US" sz="2400" i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all</a:t>
            </a:r>
            <a:r>
              <a:rPr lang="en-US" sz="24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contexts, and word can be used </a:t>
            </a:r>
          </a:p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</a:pPr>
            <a:r>
              <a:rPr lang="en-US" sz="24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		appropriately.</a:t>
            </a:r>
          </a:p>
        </p:txBody>
      </p:sp>
      <p:sp>
        <p:nvSpPr>
          <p:cNvPr id="44035" name="Text Box 2"/>
          <p:cNvSpPr txBox="1">
            <a:spLocks noChangeArrowheads="1"/>
          </p:cNvSpPr>
          <p:nvPr/>
        </p:nvSpPr>
        <p:spPr bwMode="auto">
          <a:xfrm>
            <a:off x="0" y="-36513"/>
            <a:ext cx="10080625" cy="114300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87480" rIns="90000" bIns="45000"/>
          <a:lstStyle/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</a:pPr>
            <a:r>
              <a:rPr lang="en-US" sz="2600">
                <a:solidFill>
                  <a:srgbClr val="000000"/>
                </a:solidFill>
                <a:latin typeface="Times New Roman" pitchFamily="18" charset="0"/>
              </a:rPr>
              <a:t>Predicting Cloze Task Quality for Vocabulary Training</a:t>
            </a:r>
          </a:p>
          <a:p>
            <a:pPr algn="r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</a:pPr>
            <a:r>
              <a:rPr lang="en-US" sz="1600" i="1">
                <a:solidFill>
                  <a:srgbClr val="000000"/>
                </a:solidFill>
                <a:latin typeface="Times New Roman" pitchFamily="18" charset="0"/>
              </a:rPr>
              <a:t>Adam Skory, Maxine Eskenazi, 2010-06-05</a:t>
            </a:r>
          </a:p>
        </p:txBody>
      </p:sp>
      <p:pic>
        <p:nvPicPr>
          <p:cNvPr id="44036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2875" y="6851650"/>
            <a:ext cx="993775" cy="57308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pic>
        <p:nvPicPr>
          <p:cNvPr id="44037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610475" y="6859588"/>
            <a:ext cx="2295525" cy="5572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Text Box 1"/>
          <p:cNvSpPr txBox="1">
            <a:spLocks noChangeArrowheads="1"/>
          </p:cNvSpPr>
          <p:nvPr/>
        </p:nvSpPr>
        <p:spPr bwMode="auto">
          <a:xfrm>
            <a:off x="228600" y="957263"/>
            <a:ext cx="9536113" cy="5565775"/>
          </a:xfrm>
          <a:prstGeom prst="rect">
            <a:avLst/>
          </a:prstGeom>
          <a:solidFill>
            <a:srgbClr val="D7E1E1"/>
          </a:solidFill>
          <a:ln w="9525">
            <a:noFill/>
            <a:round/>
            <a:headEnd/>
            <a:tailEnd/>
          </a:ln>
        </p:spPr>
        <p:txBody>
          <a:bodyPr lIns="90000" tIns="59040" rIns="90000" bIns="45000"/>
          <a:lstStyle/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</a:pPr>
            <a:r>
              <a:rPr lang="en-US" sz="2600" u="sng">
                <a:solidFill>
                  <a:srgbClr val="000000"/>
                </a:solidFill>
                <a:latin typeface="Times New Roman" pitchFamily="18" charset="0"/>
              </a:rPr>
              <a:t>Background on Cloze Tasks: </a:t>
            </a:r>
            <a:r>
              <a:rPr lang="en-US" sz="3200" u="sng">
                <a:solidFill>
                  <a:srgbClr val="000000"/>
                </a:solidFill>
                <a:latin typeface="Times New Roman" pitchFamily="18" charset="0"/>
              </a:rPr>
              <a:t>Assessment</a:t>
            </a:r>
          </a:p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</a:pPr>
            <a:endParaRPr lang="en-US" sz="2600">
              <a:solidFill>
                <a:srgbClr val="000000"/>
              </a:solidFill>
              <a:latin typeface="Times New Roman" pitchFamily="18" charset="0"/>
            </a:endParaRPr>
          </a:p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</a:pPr>
            <a:r>
              <a:rPr lang="en-US" sz="2400">
                <a:solidFill>
                  <a:srgbClr val="000000"/>
                </a:solidFill>
                <a:latin typeface="Times New Roman" pitchFamily="18" charset="0"/>
              </a:rPr>
              <a:t>	</a:t>
            </a:r>
            <a:r>
              <a:rPr lang="en-US" sz="24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●Cloze tasks can be used to test for specific constituents of lexical </a:t>
            </a:r>
          </a:p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</a:pPr>
            <a:r>
              <a:rPr lang="en-US" sz="24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	knowledge (Bachman, 1982).</a:t>
            </a:r>
          </a:p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</a:pPr>
            <a:endParaRPr lang="en-US" sz="2400">
              <a:solidFill>
                <a:srgbClr val="000000"/>
              </a:solidFill>
              <a:latin typeface="Times New Roman" pitchFamily="18" charset="0"/>
            </a:endParaRPr>
          </a:p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</a:pPr>
            <a:endParaRPr lang="en-US" sz="2400">
              <a:solidFill>
                <a:srgbClr val="000000"/>
              </a:solidFill>
              <a:latin typeface="Times New Roman" pitchFamily="18" charset="0"/>
            </a:endParaRPr>
          </a:p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</a:pPr>
            <a:r>
              <a:rPr lang="en-US" sz="2400">
                <a:solidFill>
                  <a:srgbClr val="000000"/>
                </a:solidFill>
                <a:latin typeface="Times New Roman" pitchFamily="18" charset="0"/>
              </a:rPr>
              <a:t>	</a:t>
            </a:r>
            <a:r>
              <a:rPr lang="en-US" sz="24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●Closed cloze (multiple choice) can test for knowledge level 2 or 3.</a:t>
            </a:r>
          </a:p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</a:pPr>
            <a:endParaRPr lang="en-US" sz="2400">
              <a:solidFill>
                <a:srgbClr val="000000"/>
              </a:solidFill>
              <a:latin typeface="Times New Roman" pitchFamily="18" charset="0"/>
            </a:endParaRPr>
          </a:p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</a:pPr>
            <a:endParaRPr lang="en-US" sz="2400">
              <a:solidFill>
                <a:srgbClr val="000000"/>
              </a:solidFill>
              <a:latin typeface="Times New Roman" pitchFamily="18" charset="0"/>
            </a:endParaRPr>
          </a:p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</a:pPr>
            <a:r>
              <a:rPr lang="en-US" sz="2400">
                <a:solidFill>
                  <a:srgbClr val="000000"/>
                </a:solidFill>
                <a:latin typeface="Times New Roman" pitchFamily="18" charset="0"/>
              </a:rPr>
              <a:t>	</a:t>
            </a:r>
            <a:r>
              <a:rPr lang="en-US" sz="24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●Open cloze (write-in) can test for knowledge level 4.</a:t>
            </a:r>
          </a:p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</a:pPr>
            <a:endParaRPr lang="en-US" sz="240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</a:pPr>
            <a:endParaRPr lang="en-US" sz="240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</a:pPr>
            <a:r>
              <a:rPr lang="en-US" sz="24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	●Cloze tasks can test grammatical knowledge without using syntactic </a:t>
            </a:r>
          </a:p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</a:pPr>
            <a:r>
              <a:rPr lang="en-US" sz="24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	terminology.</a:t>
            </a:r>
          </a:p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</a:pPr>
            <a:endParaRPr lang="en-US" sz="240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5059" name="Text Box 2"/>
          <p:cNvSpPr txBox="1">
            <a:spLocks noChangeArrowheads="1"/>
          </p:cNvSpPr>
          <p:nvPr/>
        </p:nvSpPr>
        <p:spPr bwMode="auto">
          <a:xfrm>
            <a:off x="0" y="-36513"/>
            <a:ext cx="10080625" cy="114300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87480" rIns="90000" bIns="45000"/>
          <a:lstStyle/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</a:pPr>
            <a:r>
              <a:rPr lang="en-US" sz="2600">
                <a:solidFill>
                  <a:srgbClr val="000000"/>
                </a:solidFill>
                <a:latin typeface="Times New Roman" pitchFamily="18" charset="0"/>
              </a:rPr>
              <a:t>Predicting Cloze Task Quality for Vocabulary Training</a:t>
            </a:r>
          </a:p>
          <a:p>
            <a:pPr algn="r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</a:pPr>
            <a:r>
              <a:rPr lang="en-US" sz="1600" i="1">
                <a:solidFill>
                  <a:srgbClr val="000000"/>
                </a:solidFill>
                <a:latin typeface="Times New Roman" pitchFamily="18" charset="0"/>
              </a:rPr>
              <a:t>Adam Skory, Maxine Eskenazi, 2010-06-05</a:t>
            </a:r>
          </a:p>
        </p:txBody>
      </p:sp>
      <p:pic>
        <p:nvPicPr>
          <p:cNvPr id="45060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2875" y="6851650"/>
            <a:ext cx="993775" cy="57308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pic>
        <p:nvPicPr>
          <p:cNvPr id="45061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610475" y="6859588"/>
            <a:ext cx="2295525" cy="5572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Text Box 1"/>
          <p:cNvSpPr txBox="1">
            <a:spLocks noChangeArrowheads="1"/>
          </p:cNvSpPr>
          <p:nvPr/>
        </p:nvSpPr>
        <p:spPr bwMode="auto">
          <a:xfrm>
            <a:off x="228600" y="957263"/>
            <a:ext cx="9536113" cy="5565775"/>
          </a:xfrm>
          <a:prstGeom prst="rect">
            <a:avLst/>
          </a:prstGeom>
          <a:solidFill>
            <a:srgbClr val="D7E1E1"/>
          </a:solidFill>
          <a:ln w="9525">
            <a:noFill/>
            <a:round/>
            <a:headEnd/>
            <a:tailEnd/>
          </a:ln>
        </p:spPr>
        <p:txBody>
          <a:bodyPr lIns="90000" tIns="59040" rIns="90000" bIns="45000"/>
          <a:lstStyle/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</a:pPr>
            <a:r>
              <a:rPr lang="en-US" sz="3200" u="sng">
                <a:solidFill>
                  <a:srgbClr val="000000"/>
                </a:solidFill>
                <a:latin typeface="Times New Roman" pitchFamily="18" charset="0"/>
              </a:rPr>
              <a:t>Automatic Generation</a:t>
            </a:r>
            <a:r>
              <a:rPr lang="en-US" sz="2600" u="sng">
                <a:solidFill>
                  <a:srgbClr val="000000"/>
                </a:solidFill>
                <a:latin typeface="Times New Roman" pitchFamily="18" charset="0"/>
              </a:rPr>
              <a:t> of Cloze Tasks</a:t>
            </a:r>
          </a:p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</a:pPr>
            <a:endParaRPr lang="en-US" sz="2600" u="sng">
              <a:solidFill>
                <a:srgbClr val="000000"/>
              </a:solidFill>
              <a:latin typeface="Times New Roman" pitchFamily="18" charset="0"/>
            </a:endParaRPr>
          </a:p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</a:pPr>
            <a:endParaRPr lang="en-US" sz="2400">
              <a:solidFill>
                <a:srgbClr val="000000"/>
              </a:solidFill>
              <a:latin typeface="Times New Roman" pitchFamily="18" charset="0"/>
            </a:endParaRPr>
          </a:p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</a:pPr>
            <a:r>
              <a:rPr lang="en-US" sz="2400">
                <a:solidFill>
                  <a:srgbClr val="000000"/>
                </a:solidFill>
                <a:latin typeface="Times New Roman" pitchFamily="18" charset="0"/>
              </a:rPr>
              <a:t>	</a:t>
            </a:r>
            <a:r>
              <a:rPr lang="en-US" sz="24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●Liu et al. (2005):</a:t>
            </a:r>
          </a:p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</a:pPr>
            <a:r>
              <a:rPr lang="en-US" sz="24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</a:pPr>
            <a:r>
              <a:rPr lang="en-US" sz="24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		○Sentences from a corpus of newspaper text are tagged for POS. </a:t>
            </a:r>
          </a:p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</a:pPr>
            <a:endParaRPr lang="en-US" sz="240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</a:pPr>
            <a:r>
              <a:rPr lang="en-US" sz="24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		○Individual words are tagged by lemma.</a:t>
            </a:r>
          </a:p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</a:pPr>
            <a:endParaRPr lang="en-US" sz="240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</a:pPr>
            <a:r>
              <a:rPr lang="en-US" sz="24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		○Sentences are found by searching on (key, POS).</a:t>
            </a:r>
          </a:p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</a:pPr>
            <a:endParaRPr lang="en-US" sz="240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</a:pPr>
            <a:r>
              <a:rPr lang="en-US" sz="24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		○Results are filtered for proper word sense by comparing other</a:t>
            </a:r>
          </a:p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</a:pPr>
            <a:r>
              <a:rPr lang="en-US" sz="24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		words in the stem with data from WordNet and HowNet.</a:t>
            </a:r>
          </a:p>
        </p:txBody>
      </p:sp>
      <p:sp>
        <p:nvSpPr>
          <p:cNvPr id="46083" name="Text Box 2"/>
          <p:cNvSpPr txBox="1">
            <a:spLocks noChangeArrowheads="1"/>
          </p:cNvSpPr>
          <p:nvPr/>
        </p:nvSpPr>
        <p:spPr bwMode="auto">
          <a:xfrm>
            <a:off x="0" y="-36513"/>
            <a:ext cx="10080625" cy="114300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87480" rIns="90000" bIns="45000"/>
          <a:lstStyle/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</a:pPr>
            <a:r>
              <a:rPr lang="en-US" sz="2600">
                <a:solidFill>
                  <a:srgbClr val="000000"/>
                </a:solidFill>
                <a:latin typeface="Times New Roman" pitchFamily="18" charset="0"/>
              </a:rPr>
              <a:t>Predicting Cloze Task Quality for Vocabulary Training</a:t>
            </a:r>
          </a:p>
          <a:p>
            <a:pPr algn="r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</a:pPr>
            <a:r>
              <a:rPr lang="en-US" sz="1600" i="1">
                <a:solidFill>
                  <a:srgbClr val="000000"/>
                </a:solidFill>
                <a:latin typeface="Times New Roman" pitchFamily="18" charset="0"/>
              </a:rPr>
              <a:t>Adam Skory, Maxine Eskenazi, 2010-06-05</a:t>
            </a:r>
          </a:p>
        </p:txBody>
      </p:sp>
      <p:pic>
        <p:nvPicPr>
          <p:cNvPr id="46084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2875" y="6851650"/>
            <a:ext cx="993775" cy="57308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pic>
        <p:nvPicPr>
          <p:cNvPr id="46085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610475" y="6859588"/>
            <a:ext cx="2295525" cy="5572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Text Box 1"/>
          <p:cNvSpPr txBox="1">
            <a:spLocks noChangeArrowheads="1"/>
          </p:cNvSpPr>
          <p:nvPr/>
        </p:nvSpPr>
        <p:spPr bwMode="auto">
          <a:xfrm>
            <a:off x="228600" y="957263"/>
            <a:ext cx="9536113" cy="5565775"/>
          </a:xfrm>
          <a:prstGeom prst="rect">
            <a:avLst/>
          </a:prstGeom>
          <a:solidFill>
            <a:srgbClr val="D7E1E1"/>
          </a:solidFill>
          <a:ln w="9525">
            <a:noFill/>
            <a:round/>
            <a:headEnd/>
            <a:tailEnd/>
          </a:ln>
        </p:spPr>
        <p:txBody>
          <a:bodyPr lIns="90000" tIns="59040" rIns="90000" bIns="45000"/>
          <a:lstStyle/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</a:pPr>
            <a:r>
              <a:rPr lang="en-US" sz="3200" u="sng">
                <a:solidFill>
                  <a:srgbClr val="000000"/>
                </a:solidFill>
                <a:latin typeface="Times New Roman" pitchFamily="18" charset="0"/>
              </a:rPr>
              <a:t>Automatic Generation</a:t>
            </a:r>
            <a:r>
              <a:rPr lang="en-US" sz="2600" u="sng">
                <a:solidFill>
                  <a:srgbClr val="000000"/>
                </a:solidFill>
                <a:latin typeface="Times New Roman" pitchFamily="18" charset="0"/>
              </a:rPr>
              <a:t> of Cloze Tasks</a:t>
            </a:r>
          </a:p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</a:pPr>
            <a:endParaRPr lang="en-US" sz="2600" u="sng">
              <a:solidFill>
                <a:srgbClr val="000000"/>
              </a:solidFill>
              <a:latin typeface="Times New Roman" pitchFamily="18" charset="0"/>
            </a:endParaRPr>
          </a:p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</a:pPr>
            <a:endParaRPr lang="en-US" sz="2400">
              <a:solidFill>
                <a:srgbClr val="000000"/>
              </a:solidFill>
              <a:latin typeface="Times New Roman" pitchFamily="18" charset="0"/>
            </a:endParaRPr>
          </a:p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</a:pPr>
            <a:r>
              <a:rPr lang="en-US" sz="2400">
                <a:solidFill>
                  <a:srgbClr val="000000"/>
                </a:solidFill>
                <a:latin typeface="Times New Roman" pitchFamily="18" charset="0"/>
              </a:rPr>
              <a:t>	</a:t>
            </a:r>
            <a:r>
              <a:rPr lang="en-US" sz="24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●Higgins (2006):</a:t>
            </a:r>
          </a:p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</a:pPr>
            <a:r>
              <a:rPr lang="en-US" sz="24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</a:pPr>
            <a:r>
              <a:rPr lang="en-US" sz="24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		○Sentences from a many corpora are tagged for POS.</a:t>
            </a:r>
          </a:p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</a:pPr>
            <a:endParaRPr lang="en-US" sz="240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</a:pPr>
            <a:r>
              <a:rPr lang="en-US" sz="24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		○A regular expression engine allows content creators to search 				by literal word text, tags, or both for highly specific </a:t>
            </a:r>
          </a:p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</a:pPr>
            <a:r>
              <a:rPr lang="en-US" sz="24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		constructions.</a:t>
            </a:r>
          </a:p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</a:pPr>
            <a:endParaRPr lang="en-US" sz="240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</a:pPr>
            <a:r>
              <a:rPr lang="en-US" sz="24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		</a:t>
            </a:r>
          </a:p>
        </p:txBody>
      </p:sp>
      <p:sp>
        <p:nvSpPr>
          <p:cNvPr id="47107" name="Text Box 2"/>
          <p:cNvSpPr txBox="1">
            <a:spLocks noChangeArrowheads="1"/>
          </p:cNvSpPr>
          <p:nvPr/>
        </p:nvSpPr>
        <p:spPr bwMode="auto">
          <a:xfrm>
            <a:off x="0" y="-36513"/>
            <a:ext cx="10080625" cy="114300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87480" rIns="90000" bIns="45000"/>
          <a:lstStyle/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</a:pPr>
            <a:r>
              <a:rPr lang="en-US" sz="2600">
                <a:solidFill>
                  <a:srgbClr val="000000"/>
                </a:solidFill>
                <a:latin typeface="Times New Roman" pitchFamily="18" charset="0"/>
              </a:rPr>
              <a:t>Predicting Cloze Task Quality for Vocabulary Training</a:t>
            </a:r>
          </a:p>
          <a:p>
            <a:pPr algn="r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</a:pPr>
            <a:r>
              <a:rPr lang="en-US" sz="1600" i="1">
                <a:solidFill>
                  <a:srgbClr val="000000"/>
                </a:solidFill>
                <a:latin typeface="Times New Roman" pitchFamily="18" charset="0"/>
              </a:rPr>
              <a:t>Adam Skory, Maxine Eskenazi, 2010-06-05</a:t>
            </a:r>
          </a:p>
        </p:txBody>
      </p:sp>
      <p:pic>
        <p:nvPicPr>
          <p:cNvPr id="47108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2875" y="6851650"/>
            <a:ext cx="993775" cy="57308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pic>
        <p:nvPicPr>
          <p:cNvPr id="47109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610475" y="6859588"/>
            <a:ext cx="2295525" cy="5572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Text Box 1"/>
          <p:cNvSpPr txBox="1">
            <a:spLocks noChangeArrowheads="1"/>
          </p:cNvSpPr>
          <p:nvPr/>
        </p:nvSpPr>
        <p:spPr bwMode="auto">
          <a:xfrm>
            <a:off x="228600" y="957263"/>
            <a:ext cx="9536113" cy="5565775"/>
          </a:xfrm>
          <a:prstGeom prst="rect">
            <a:avLst/>
          </a:prstGeom>
          <a:solidFill>
            <a:srgbClr val="D7E1E1"/>
          </a:solidFill>
          <a:ln w="9525">
            <a:noFill/>
            <a:round/>
            <a:headEnd/>
            <a:tailEnd/>
          </a:ln>
        </p:spPr>
        <p:txBody>
          <a:bodyPr lIns="90000" tIns="59040" rIns="90000" bIns="45000"/>
          <a:lstStyle/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</a:pPr>
            <a:r>
              <a:rPr lang="en-US" sz="3200" u="sng">
                <a:solidFill>
                  <a:srgbClr val="000000"/>
                </a:solidFill>
                <a:latin typeface="Times New Roman" pitchFamily="18" charset="0"/>
              </a:rPr>
              <a:t>Automatic Generation</a:t>
            </a:r>
            <a:r>
              <a:rPr lang="en-US" sz="2600" u="sng">
                <a:solidFill>
                  <a:srgbClr val="000000"/>
                </a:solidFill>
                <a:latin typeface="Times New Roman" pitchFamily="18" charset="0"/>
              </a:rPr>
              <a:t> of Cloze Tasks</a:t>
            </a:r>
          </a:p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</a:pPr>
            <a:endParaRPr lang="en-US" sz="2600" u="sng">
              <a:solidFill>
                <a:srgbClr val="000000"/>
              </a:solidFill>
              <a:latin typeface="Times New Roman" pitchFamily="18" charset="0"/>
            </a:endParaRPr>
          </a:p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</a:pPr>
            <a:endParaRPr lang="en-US" sz="2400">
              <a:solidFill>
                <a:srgbClr val="000000"/>
              </a:solidFill>
              <a:latin typeface="Times New Roman" pitchFamily="18" charset="0"/>
            </a:endParaRPr>
          </a:p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</a:pPr>
            <a:r>
              <a:rPr lang="en-US" sz="2400">
                <a:solidFill>
                  <a:srgbClr val="000000"/>
                </a:solidFill>
                <a:latin typeface="Times New Roman" pitchFamily="18" charset="0"/>
              </a:rPr>
              <a:t>	</a:t>
            </a:r>
            <a:r>
              <a:rPr lang="en-US" sz="24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●Pino et al (2009):</a:t>
            </a:r>
          </a:p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</a:pPr>
            <a:r>
              <a:rPr lang="en-US" sz="24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</a:pPr>
            <a:r>
              <a:rPr lang="en-US" sz="24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		○Sentences taken from REAP corpus. </a:t>
            </a:r>
          </a:p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</a:pPr>
            <a:endParaRPr lang="en-US" sz="240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</a:pPr>
            <a:r>
              <a:rPr lang="en-US" sz="24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		○Stanford parser used to detect sentences within a desired range </a:t>
            </a:r>
          </a:p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</a:pPr>
            <a:r>
              <a:rPr lang="en-US" sz="24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		of complexity and likely well-formedness.</a:t>
            </a:r>
          </a:p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</a:pPr>
            <a:endParaRPr lang="en-US" sz="240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</a:pPr>
            <a:r>
              <a:rPr lang="en-US" sz="24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		○Co-occurrence frequencies of words in the REAP corpus were </a:t>
            </a:r>
          </a:p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</a:pPr>
            <a:r>
              <a:rPr lang="en-US" sz="24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		calculated and keys were compared to other words in the stem to </a:t>
            </a:r>
          </a:p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</a:pPr>
            <a:r>
              <a:rPr lang="en-US" sz="24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		determine cloze quality.</a:t>
            </a:r>
          </a:p>
        </p:txBody>
      </p:sp>
      <p:sp>
        <p:nvSpPr>
          <p:cNvPr id="48131" name="Text Box 2"/>
          <p:cNvSpPr txBox="1">
            <a:spLocks noChangeArrowheads="1"/>
          </p:cNvSpPr>
          <p:nvPr/>
        </p:nvSpPr>
        <p:spPr bwMode="auto">
          <a:xfrm>
            <a:off x="0" y="-36513"/>
            <a:ext cx="10080625" cy="114300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87480" rIns="90000" bIns="45000"/>
          <a:lstStyle/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</a:pPr>
            <a:r>
              <a:rPr lang="en-US" sz="2600">
                <a:solidFill>
                  <a:srgbClr val="000000"/>
                </a:solidFill>
                <a:latin typeface="Times New Roman" pitchFamily="18" charset="0"/>
              </a:rPr>
              <a:t>Predicting Cloze Task Quality for Vocabulary Training</a:t>
            </a:r>
          </a:p>
          <a:p>
            <a:pPr algn="r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</a:pPr>
            <a:r>
              <a:rPr lang="en-US" sz="1600" i="1">
                <a:solidFill>
                  <a:srgbClr val="000000"/>
                </a:solidFill>
                <a:latin typeface="Times New Roman" pitchFamily="18" charset="0"/>
              </a:rPr>
              <a:t>Adam Skory, Maxine Eskenazi, 2010-06-05</a:t>
            </a:r>
          </a:p>
        </p:txBody>
      </p:sp>
      <p:pic>
        <p:nvPicPr>
          <p:cNvPr id="48132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2875" y="6851650"/>
            <a:ext cx="993775" cy="57308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pic>
        <p:nvPicPr>
          <p:cNvPr id="48133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610475" y="6859588"/>
            <a:ext cx="2295525" cy="5572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Text Box 1"/>
          <p:cNvSpPr txBox="1">
            <a:spLocks noChangeArrowheads="1"/>
          </p:cNvSpPr>
          <p:nvPr/>
        </p:nvSpPr>
        <p:spPr bwMode="auto">
          <a:xfrm>
            <a:off x="228600" y="198438"/>
            <a:ext cx="9536113" cy="6324600"/>
          </a:xfrm>
          <a:prstGeom prst="rect">
            <a:avLst/>
          </a:prstGeom>
          <a:solidFill>
            <a:srgbClr val="D7E1E1"/>
          </a:solidFill>
          <a:ln w="9525">
            <a:noFill/>
            <a:round/>
            <a:headEnd/>
            <a:tailEnd/>
          </a:ln>
          <a:effectLst/>
        </p:spPr>
        <p:txBody>
          <a:bodyPr lIns="90000" tIns="59040" rIns="90000" bIns="45000"/>
          <a:lstStyle/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  <a:defRPr/>
            </a:pPr>
            <a:r>
              <a:rPr lang="en-US" sz="2600" u="sng" dirty="0">
                <a:solidFill>
                  <a:srgbClr val="000000"/>
                </a:solidFill>
                <a:latin typeface="Times New Roman" pitchFamily="16" charset="0"/>
                <a:ea typeface="+mn-ea"/>
                <a:cs typeface="DejaVu Sans" charset="0"/>
              </a:rPr>
              <a:t>Background on Cloze Tasks</a:t>
            </a:r>
            <a:endParaRPr lang="en-US" sz="3200" u="sng" dirty="0">
              <a:solidFill>
                <a:srgbClr val="000000"/>
              </a:solidFill>
              <a:latin typeface="Times New Roman" pitchFamily="16" charset="0"/>
              <a:ea typeface="+mn-ea"/>
              <a:cs typeface="DejaVu Sans" charset="0"/>
            </a:endParaRPr>
          </a:p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  <a:defRPr/>
            </a:pPr>
            <a:endParaRPr lang="en-US" sz="2400" dirty="0">
              <a:solidFill>
                <a:srgbClr val="000000"/>
              </a:solidFill>
              <a:latin typeface="Times New Roman" pitchFamily="16" charset="0"/>
              <a:ea typeface="+mn-ea"/>
              <a:cs typeface="DejaVu Sans" charset="0"/>
            </a:endParaRPr>
          </a:p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  <a:defRPr/>
            </a:pPr>
            <a:endParaRPr lang="en-US" sz="2400" dirty="0">
              <a:solidFill>
                <a:srgbClr val="000000"/>
              </a:solidFill>
              <a:latin typeface="Times New Roman" pitchFamily="16" charset="0"/>
              <a:ea typeface="+mn-ea"/>
              <a:cs typeface="DejaVu Sans" charset="0"/>
            </a:endParaRPr>
          </a:p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  <a:defRPr/>
            </a:pPr>
            <a:r>
              <a:rPr lang="en-US" sz="2400" dirty="0">
                <a:solidFill>
                  <a:srgbClr val="000000"/>
                </a:solidFill>
                <a:latin typeface="Times New Roman" pitchFamily="16" charset="0"/>
                <a:ea typeface="+mn-ea"/>
                <a:cs typeface="Times New Roman" pitchFamily="16" charset="0"/>
              </a:rPr>
              <a:t>	</a:t>
            </a:r>
            <a:r>
              <a:rPr lang="en-US" sz="2200" dirty="0">
                <a:solidFill>
                  <a:srgbClr val="000000"/>
                </a:solidFill>
                <a:latin typeface="Times New Roman" pitchFamily="16" charset="0"/>
                <a:ea typeface="+mn-ea"/>
                <a:cs typeface="Times New Roman" pitchFamily="16" charset="0"/>
              </a:rPr>
              <a:t>●</a:t>
            </a:r>
            <a:r>
              <a:rPr lang="en-US" sz="2200" dirty="0">
                <a:solidFill>
                  <a:schemeClr val="bg2">
                    <a:lumMod val="75000"/>
                  </a:schemeClr>
                </a:solidFill>
                <a:latin typeface="Times New Roman" pitchFamily="16" charset="0"/>
                <a:ea typeface="+mn-ea"/>
                <a:cs typeface="Times New Roman" pitchFamily="16" charset="0"/>
              </a:rPr>
              <a:t>This is an</a:t>
            </a:r>
            <a:r>
              <a:rPr lang="en-US" sz="2200" dirty="0">
                <a:solidFill>
                  <a:srgbClr val="000000"/>
                </a:solidFill>
                <a:latin typeface="Times New Roman" pitchFamily="16" charset="0"/>
                <a:ea typeface="+mn-ea"/>
                <a:cs typeface="Times New Roman" pitchFamily="16" charset="0"/>
              </a:rPr>
              <a:t> </a:t>
            </a:r>
            <a:r>
              <a:rPr lang="en-US" sz="2800" b="1" dirty="0">
                <a:solidFill>
                  <a:srgbClr val="000000"/>
                </a:solidFill>
                <a:latin typeface="Times New Roman" pitchFamily="16" charset="0"/>
                <a:ea typeface="+mn-ea"/>
                <a:cs typeface="Times New Roman" pitchFamily="16" charset="0"/>
              </a:rPr>
              <a:t>__</a:t>
            </a:r>
            <a:r>
              <a:rPr lang="en-US" sz="2800" b="1" u="sng" dirty="0">
                <a:solidFill>
                  <a:srgbClr val="000000"/>
                </a:solidFill>
                <a:latin typeface="Times New Roman" pitchFamily="16" charset="0"/>
                <a:ea typeface="+mn-ea"/>
                <a:cs typeface="Times New Roman" pitchFamily="16" charset="0"/>
              </a:rPr>
              <a:t>example</a:t>
            </a:r>
            <a:r>
              <a:rPr lang="en-US" sz="2800" b="1" dirty="0">
                <a:solidFill>
                  <a:srgbClr val="000000"/>
                </a:solidFill>
                <a:latin typeface="Times New Roman" pitchFamily="16" charset="0"/>
                <a:ea typeface="+mn-ea"/>
                <a:cs typeface="Times New Roman" pitchFamily="16" charset="0"/>
              </a:rPr>
              <a:t>__</a:t>
            </a:r>
            <a:r>
              <a:rPr lang="en-US" sz="2800" dirty="0">
                <a:solidFill>
                  <a:srgbClr val="000000"/>
                </a:solidFill>
                <a:latin typeface="Times New Roman" pitchFamily="16" charset="0"/>
                <a:ea typeface="+mn-ea"/>
                <a:cs typeface="Times New Roman" pitchFamily="16" charset="0"/>
              </a:rPr>
              <a:t> </a:t>
            </a:r>
            <a:r>
              <a:rPr lang="en-US" sz="2200" dirty="0">
                <a:solidFill>
                  <a:schemeClr val="bg2">
                    <a:lumMod val="75000"/>
                  </a:schemeClr>
                </a:solidFill>
                <a:latin typeface="Times New Roman" pitchFamily="16" charset="0"/>
                <a:ea typeface="+mn-ea"/>
                <a:cs typeface="Times New Roman" pitchFamily="16" charset="0"/>
              </a:rPr>
              <a:t> cloze task</a:t>
            </a:r>
            <a:r>
              <a:rPr lang="en-US" sz="2200" dirty="0">
                <a:solidFill>
                  <a:srgbClr val="000000"/>
                </a:solidFill>
                <a:latin typeface="Times New Roman" pitchFamily="16" charset="0"/>
                <a:ea typeface="+mn-ea"/>
                <a:cs typeface="Times New Roman" pitchFamily="16" charset="0"/>
              </a:rPr>
              <a:t>.</a:t>
            </a:r>
          </a:p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  <a:defRPr/>
            </a:pPr>
            <a:r>
              <a:rPr lang="en-US" sz="2200" dirty="0">
                <a:solidFill>
                  <a:srgbClr val="000000"/>
                </a:solidFill>
                <a:latin typeface="Times New Roman" pitchFamily="16" charset="0"/>
                <a:ea typeface="+mn-ea"/>
                <a:cs typeface="Times New Roman" pitchFamily="16" charset="0"/>
              </a:rPr>
              <a:t>	</a:t>
            </a:r>
          </a:p>
        </p:txBody>
      </p:sp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2875" y="6851650"/>
            <a:ext cx="993775" cy="57308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610475" y="6859588"/>
            <a:ext cx="2295525" cy="5572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6149" name="ZoneTexte 5"/>
          <p:cNvSpPr txBox="1">
            <a:spLocks noChangeArrowheads="1"/>
          </p:cNvSpPr>
          <p:nvPr/>
        </p:nvSpPr>
        <p:spPr bwMode="auto">
          <a:xfrm>
            <a:off x="2068513" y="2636838"/>
            <a:ext cx="1343025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2800">
                <a:solidFill>
                  <a:srgbClr val="FF0000"/>
                </a:solidFill>
              </a:rPr>
              <a:t>the key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Text Box 1"/>
          <p:cNvSpPr txBox="1">
            <a:spLocks noChangeArrowheads="1"/>
          </p:cNvSpPr>
          <p:nvPr/>
        </p:nvSpPr>
        <p:spPr bwMode="auto">
          <a:xfrm>
            <a:off x="228600" y="957263"/>
            <a:ext cx="9536113" cy="5565775"/>
          </a:xfrm>
          <a:prstGeom prst="rect">
            <a:avLst/>
          </a:prstGeom>
          <a:solidFill>
            <a:srgbClr val="D7E1E1"/>
          </a:solidFill>
          <a:ln w="9525">
            <a:noFill/>
            <a:round/>
            <a:headEnd/>
            <a:tailEnd/>
          </a:ln>
        </p:spPr>
        <p:txBody>
          <a:bodyPr lIns="90000" tIns="59040" rIns="90000" bIns="45000"/>
          <a:lstStyle/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</a:pPr>
            <a:r>
              <a:rPr lang="en-US" sz="3200" u="sng">
                <a:solidFill>
                  <a:srgbClr val="000000"/>
                </a:solidFill>
                <a:latin typeface="Times New Roman" pitchFamily="18" charset="0"/>
              </a:rPr>
              <a:t>Co-occurence Score:</a:t>
            </a:r>
            <a:r>
              <a:rPr lang="en-US" sz="2600" u="sng">
                <a:solidFill>
                  <a:srgbClr val="000000"/>
                </a:solidFill>
                <a:latin typeface="Times New Roman" pitchFamily="18" charset="0"/>
              </a:rPr>
              <a:t> Example</a:t>
            </a:r>
          </a:p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</a:pPr>
            <a:endParaRPr lang="en-US" sz="280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</a:pPr>
            <a:r>
              <a:rPr lang="en-US" sz="28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If our corpus consisted of the single sentence</a:t>
            </a:r>
          </a:p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</a:pPr>
            <a:r>
              <a:rPr lang="en-US" sz="28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“This is a good example sentence.”: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</a:pPr>
            <a:endParaRPr lang="en-US" sz="280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</a:pPr>
            <a:r>
              <a:rPr lang="en-US" sz="28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15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−1</a:t>
            </a:r>
            <a:r>
              <a:rPr lang="en-US" sz="28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(w = good, k = example) = 1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</a:pPr>
            <a:r>
              <a:rPr lang="en-US" sz="28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14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8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(w = sentence, k = example) = 1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</a:pPr>
            <a:r>
              <a:rPr lang="en-US" sz="28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P (w = good | k = example, m = 3) =  1 / (1+1)= .5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</a:pPr>
            <a:endParaRPr lang="en-US" sz="280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</a:pPr>
            <a:endParaRPr lang="en-US" sz="280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9155" name="Text Box 2"/>
          <p:cNvSpPr txBox="1">
            <a:spLocks noChangeArrowheads="1"/>
          </p:cNvSpPr>
          <p:nvPr/>
        </p:nvSpPr>
        <p:spPr bwMode="auto">
          <a:xfrm>
            <a:off x="0" y="-36513"/>
            <a:ext cx="10080625" cy="114300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87480" rIns="90000" bIns="45000"/>
          <a:lstStyle/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</a:pPr>
            <a:r>
              <a:rPr lang="en-US" sz="2600">
                <a:solidFill>
                  <a:srgbClr val="000000"/>
                </a:solidFill>
                <a:latin typeface="Times New Roman" pitchFamily="18" charset="0"/>
              </a:rPr>
              <a:t>Predicting Cloze Task Quality for Vocabulary Training</a:t>
            </a:r>
          </a:p>
          <a:p>
            <a:pPr algn="r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</a:pPr>
            <a:r>
              <a:rPr lang="en-US" sz="1600" i="1">
                <a:solidFill>
                  <a:srgbClr val="000000"/>
                </a:solidFill>
                <a:latin typeface="Times New Roman" pitchFamily="18" charset="0"/>
              </a:rPr>
              <a:t>Adam Skory, Maxine Eskenazi, 2010-06-05</a:t>
            </a:r>
          </a:p>
        </p:txBody>
      </p:sp>
      <p:pic>
        <p:nvPicPr>
          <p:cNvPr id="49156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2875" y="6851650"/>
            <a:ext cx="993775" cy="57308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pic>
        <p:nvPicPr>
          <p:cNvPr id="49157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610475" y="6859588"/>
            <a:ext cx="2295525" cy="5572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Text Box 1"/>
          <p:cNvSpPr txBox="1">
            <a:spLocks noChangeArrowheads="1"/>
          </p:cNvSpPr>
          <p:nvPr/>
        </p:nvSpPr>
        <p:spPr bwMode="auto">
          <a:xfrm>
            <a:off x="228600" y="957263"/>
            <a:ext cx="9536113" cy="5565775"/>
          </a:xfrm>
          <a:prstGeom prst="rect">
            <a:avLst/>
          </a:prstGeom>
          <a:solidFill>
            <a:srgbClr val="D7E1E1"/>
          </a:solidFill>
          <a:ln w="9525">
            <a:noFill/>
            <a:round/>
            <a:headEnd/>
            <a:tailEnd/>
          </a:ln>
        </p:spPr>
        <p:txBody>
          <a:bodyPr lIns="90000" tIns="59040" rIns="90000" bIns="45000"/>
          <a:lstStyle/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</a:pPr>
            <a:r>
              <a:rPr lang="en-US" sz="3200" u="sng">
                <a:solidFill>
                  <a:srgbClr val="000000"/>
                </a:solidFill>
                <a:latin typeface="Times New Roman" pitchFamily="18" charset="0"/>
              </a:rPr>
              <a:t>Co-occurrence Scores: </a:t>
            </a:r>
            <a:r>
              <a:rPr lang="en-US" sz="2600" u="sng">
                <a:solidFill>
                  <a:srgbClr val="000000"/>
                </a:solidFill>
                <a:latin typeface="Times New Roman" pitchFamily="18" charset="0"/>
              </a:rPr>
              <a:t>Procedure</a:t>
            </a:r>
          </a:p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</a:pPr>
            <a:endParaRPr lang="en-US" sz="2400" u="sng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</a:pPr>
            <a:r>
              <a:rPr lang="en-US" sz="24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(1) For some key k , word w, and window-size m :</a:t>
            </a:r>
          </a:p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</a:pPr>
            <a:endParaRPr lang="en-US" sz="240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</a:pPr>
            <a:r>
              <a:rPr lang="en-US" sz="24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Cj(w, k) := count of times w found j words from the position of k, within the same sentence.</a:t>
            </a:r>
          </a:p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</a:pPr>
            <a:endParaRPr lang="en-US" sz="240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</a:pPr>
            <a:r>
              <a:rPr lang="en-US" sz="24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(2) For a vocabulary V and for some positive integer window-size m, let n = (m-1) / 2, then:</a:t>
            </a:r>
          </a:p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</a:pPr>
            <a:endParaRPr lang="en-US" sz="240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</a:pPr>
            <a:endParaRPr lang="en-US" sz="240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</a:pPr>
            <a:endParaRPr lang="en-US" sz="240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</a:pPr>
            <a:r>
              <a:rPr lang="en-US" sz="24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The overall score of the sentence is taken to be the mean of the skip bigram probabilities of all words in context of the key.</a:t>
            </a:r>
          </a:p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</a:pPr>
            <a:endParaRPr lang="en-US" sz="240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0179" name="Text Box 2"/>
          <p:cNvSpPr txBox="1">
            <a:spLocks noChangeArrowheads="1"/>
          </p:cNvSpPr>
          <p:nvPr/>
        </p:nvSpPr>
        <p:spPr bwMode="auto">
          <a:xfrm>
            <a:off x="0" y="-36513"/>
            <a:ext cx="10080625" cy="114300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87480" rIns="90000" bIns="45000"/>
          <a:lstStyle/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</a:pPr>
            <a:r>
              <a:rPr lang="en-US" sz="2600">
                <a:solidFill>
                  <a:srgbClr val="000000"/>
                </a:solidFill>
                <a:latin typeface="Times New Roman" pitchFamily="18" charset="0"/>
              </a:rPr>
              <a:t>Predicting Cloze Task Quality for Vocabulary Training</a:t>
            </a:r>
          </a:p>
          <a:p>
            <a:pPr algn="r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</a:pPr>
            <a:r>
              <a:rPr lang="en-US" sz="1600" i="1">
                <a:solidFill>
                  <a:srgbClr val="000000"/>
                </a:solidFill>
                <a:latin typeface="Times New Roman" pitchFamily="18" charset="0"/>
              </a:rPr>
              <a:t>Adam Skory, Maxine Eskenazi, 2010-06-05</a:t>
            </a:r>
          </a:p>
        </p:txBody>
      </p:sp>
      <p:pic>
        <p:nvPicPr>
          <p:cNvPr id="50180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565400" y="4102100"/>
            <a:ext cx="6394450" cy="14382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pic>
        <p:nvPicPr>
          <p:cNvPr id="50181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42875" y="6851650"/>
            <a:ext cx="993775" cy="57308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pic>
        <p:nvPicPr>
          <p:cNvPr id="50182" name="Picture 5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610475" y="6859588"/>
            <a:ext cx="2295525" cy="5572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Text Box 1"/>
          <p:cNvSpPr txBox="1">
            <a:spLocks noChangeArrowheads="1"/>
          </p:cNvSpPr>
          <p:nvPr/>
        </p:nvSpPr>
        <p:spPr bwMode="auto">
          <a:xfrm>
            <a:off x="228600" y="957263"/>
            <a:ext cx="9536113" cy="5565775"/>
          </a:xfrm>
          <a:prstGeom prst="rect">
            <a:avLst/>
          </a:prstGeom>
          <a:solidFill>
            <a:srgbClr val="D7E1E1"/>
          </a:solidFill>
          <a:ln w="9525">
            <a:noFill/>
            <a:round/>
            <a:headEnd/>
            <a:tailEnd/>
          </a:ln>
        </p:spPr>
        <p:txBody>
          <a:bodyPr lIns="90000" tIns="59040" rIns="90000" bIns="45000"/>
          <a:lstStyle/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</a:pPr>
            <a:r>
              <a:rPr lang="en-US" sz="3200" u="sng">
                <a:solidFill>
                  <a:srgbClr val="000000"/>
                </a:solidFill>
                <a:latin typeface="Times New Roman" pitchFamily="18" charset="0"/>
              </a:rPr>
              <a:t>Co-occurence Score:</a:t>
            </a:r>
            <a:r>
              <a:rPr lang="en-US" sz="2600" u="sng">
                <a:solidFill>
                  <a:srgbClr val="000000"/>
                </a:solidFill>
                <a:latin typeface="Times New Roman" pitchFamily="18" charset="0"/>
              </a:rPr>
              <a:t> Example</a:t>
            </a:r>
          </a:p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</a:pPr>
            <a:endParaRPr lang="en-US" sz="280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</a:pPr>
            <a:r>
              <a:rPr lang="en-US" sz="28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If our corpus consisted of the single sentence</a:t>
            </a:r>
          </a:p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</a:pPr>
            <a:r>
              <a:rPr lang="en-US" sz="28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“This is a good example sentence.”: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</a:pPr>
            <a:endParaRPr lang="en-US" sz="280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</a:pPr>
            <a:r>
              <a:rPr lang="en-US" sz="28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15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−1</a:t>
            </a:r>
            <a:r>
              <a:rPr lang="en-US" sz="28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(w = good, k = example) = 1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</a:pPr>
            <a:r>
              <a:rPr lang="en-US" sz="28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14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8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(w = sentence, k = example) = 1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</a:pPr>
            <a:r>
              <a:rPr lang="en-US" sz="28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P (w = good | k = example, m = 3) =  1 / (1+1)= .5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</a:pPr>
            <a:endParaRPr lang="en-US" sz="280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</a:pPr>
            <a:endParaRPr lang="en-US" sz="280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203" name="Text Box 2"/>
          <p:cNvSpPr txBox="1">
            <a:spLocks noChangeArrowheads="1"/>
          </p:cNvSpPr>
          <p:nvPr/>
        </p:nvSpPr>
        <p:spPr bwMode="auto">
          <a:xfrm>
            <a:off x="0" y="-36513"/>
            <a:ext cx="10080625" cy="114300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87480" rIns="90000" bIns="45000"/>
          <a:lstStyle/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</a:pPr>
            <a:r>
              <a:rPr lang="en-US" sz="2600">
                <a:solidFill>
                  <a:srgbClr val="000000"/>
                </a:solidFill>
                <a:latin typeface="Times New Roman" pitchFamily="18" charset="0"/>
              </a:rPr>
              <a:t>Predicting Cloze Task Quality for Vocabulary Training</a:t>
            </a:r>
          </a:p>
          <a:p>
            <a:pPr algn="r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</a:pPr>
            <a:r>
              <a:rPr lang="en-US" sz="1600" i="1">
                <a:solidFill>
                  <a:srgbClr val="000000"/>
                </a:solidFill>
                <a:latin typeface="Times New Roman" pitchFamily="18" charset="0"/>
              </a:rPr>
              <a:t>Adam Skory, Maxine Eskenazi, 2010-06-05</a:t>
            </a:r>
          </a:p>
        </p:txBody>
      </p:sp>
      <p:pic>
        <p:nvPicPr>
          <p:cNvPr id="51204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2875" y="6851650"/>
            <a:ext cx="993775" cy="57308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pic>
        <p:nvPicPr>
          <p:cNvPr id="51205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610475" y="6859588"/>
            <a:ext cx="2295525" cy="5572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Text Box 1"/>
          <p:cNvSpPr txBox="1">
            <a:spLocks noChangeArrowheads="1"/>
          </p:cNvSpPr>
          <p:nvPr/>
        </p:nvSpPr>
        <p:spPr bwMode="auto">
          <a:xfrm>
            <a:off x="228600" y="957263"/>
            <a:ext cx="9536113" cy="5565775"/>
          </a:xfrm>
          <a:prstGeom prst="rect">
            <a:avLst/>
          </a:prstGeom>
          <a:solidFill>
            <a:srgbClr val="D7E1E1"/>
          </a:solidFill>
          <a:ln w="9525">
            <a:noFill/>
            <a:round/>
            <a:headEnd/>
            <a:tailEnd/>
          </a:ln>
        </p:spPr>
        <p:txBody>
          <a:bodyPr lIns="90000" tIns="59040" rIns="90000" bIns="45000"/>
          <a:lstStyle/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</a:pPr>
            <a:r>
              <a:rPr lang="en-US" sz="3200" u="sng">
                <a:solidFill>
                  <a:srgbClr val="000000"/>
                </a:solidFill>
                <a:latin typeface="Times New Roman" pitchFamily="18" charset="0"/>
              </a:rPr>
              <a:t>Reading Level and Transfer Features:</a:t>
            </a:r>
            <a:r>
              <a:rPr lang="en-US" sz="2600" u="sng">
                <a:solidFill>
                  <a:srgbClr val="000000"/>
                </a:solidFill>
                <a:latin typeface="Times New Roman" pitchFamily="18" charset="0"/>
              </a:rPr>
              <a:t> Example</a:t>
            </a:r>
          </a:p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</a:pPr>
            <a:endParaRPr lang="en-US" sz="2400" u="sng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</a:pPr>
            <a:r>
              <a:rPr lang="en-US" sz="2200" i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	super and sub-classes</a:t>
            </a:r>
          </a:p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</a:pPr>
            <a:endParaRPr lang="en-US" sz="2200" i="1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</a:pPr>
            <a:r>
              <a:rPr lang="en-US" sz="2200" i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en-US" sz="22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'book' (superclass with a subset of features) and</a:t>
            </a:r>
          </a:p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</a:pPr>
            <a:r>
              <a:rPr lang="en-US" sz="22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		'encyclopedia' (subclass with a superset of features)</a:t>
            </a:r>
          </a:p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</a:pPr>
            <a:endParaRPr lang="en-US" sz="2400" i="1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</a:pPr>
            <a:r>
              <a:rPr lang="en-US" sz="24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400" i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transfer features and information about blank</a:t>
            </a:r>
          </a:p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</a:pPr>
            <a:endParaRPr lang="en-US" sz="2400" i="1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</a:pPr>
            <a:r>
              <a:rPr lang="en-US" sz="2400" i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en-US" sz="24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The person is driving a(n) _______.</a:t>
            </a:r>
          </a:p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</a:pPr>
            <a:endParaRPr lang="en-US" sz="240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</a:pPr>
            <a:r>
              <a:rPr lang="en-US" sz="24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		The paramedic is driving a(n) ________.</a:t>
            </a:r>
          </a:p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</a:pPr>
            <a:endParaRPr lang="en-US" sz="240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</a:pPr>
            <a:r>
              <a:rPr lang="en-US" sz="24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		The paramedic is flying a(n) ________.</a:t>
            </a:r>
          </a:p>
        </p:txBody>
      </p:sp>
      <p:sp>
        <p:nvSpPr>
          <p:cNvPr id="52227" name="Text Box 2"/>
          <p:cNvSpPr txBox="1">
            <a:spLocks noChangeArrowheads="1"/>
          </p:cNvSpPr>
          <p:nvPr/>
        </p:nvSpPr>
        <p:spPr bwMode="auto">
          <a:xfrm>
            <a:off x="0" y="-36513"/>
            <a:ext cx="10080625" cy="114300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87480" rIns="90000" bIns="45000"/>
          <a:lstStyle/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</a:pPr>
            <a:r>
              <a:rPr lang="en-US" sz="2600">
                <a:solidFill>
                  <a:srgbClr val="000000"/>
                </a:solidFill>
                <a:latin typeface="Times New Roman" pitchFamily="18" charset="0"/>
              </a:rPr>
              <a:t>Predicting Cloze Task Quality for Vocabulary Training</a:t>
            </a:r>
          </a:p>
          <a:p>
            <a:pPr algn="r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</a:pPr>
            <a:r>
              <a:rPr lang="en-US" sz="1600" i="1">
                <a:solidFill>
                  <a:srgbClr val="000000"/>
                </a:solidFill>
                <a:latin typeface="Times New Roman" pitchFamily="18" charset="0"/>
              </a:rPr>
              <a:t>Adam Skory, Maxine Eskenazi, 2010-06-05</a:t>
            </a:r>
          </a:p>
        </p:txBody>
      </p:sp>
      <p:pic>
        <p:nvPicPr>
          <p:cNvPr id="52228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2875" y="6851650"/>
            <a:ext cx="993775" cy="57308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pic>
        <p:nvPicPr>
          <p:cNvPr id="52229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610475" y="6859588"/>
            <a:ext cx="2295525" cy="5572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ext Box 1"/>
          <p:cNvSpPr txBox="1">
            <a:spLocks noChangeArrowheads="1"/>
          </p:cNvSpPr>
          <p:nvPr/>
        </p:nvSpPr>
        <p:spPr bwMode="auto">
          <a:xfrm>
            <a:off x="228600" y="957263"/>
            <a:ext cx="9536113" cy="5565775"/>
          </a:xfrm>
          <a:prstGeom prst="rect">
            <a:avLst/>
          </a:prstGeom>
          <a:solidFill>
            <a:srgbClr val="D7E1E1"/>
          </a:solidFill>
          <a:ln w="9525">
            <a:noFill/>
            <a:round/>
            <a:headEnd/>
            <a:tailEnd/>
          </a:ln>
        </p:spPr>
        <p:txBody>
          <a:bodyPr lIns="90000" tIns="59040" rIns="90000" bIns="45000"/>
          <a:lstStyle/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</a:pPr>
            <a:r>
              <a:rPr lang="en-US" sz="3200" u="sng">
                <a:solidFill>
                  <a:srgbClr val="000000"/>
                </a:solidFill>
                <a:latin typeface="Times New Roman" pitchFamily="18" charset="0"/>
              </a:rPr>
              <a:t>AMT Cloze Evaluation:</a:t>
            </a:r>
            <a:r>
              <a:rPr lang="en-US" sz="2600" u="sng">
                <a:solidFill>
                  <a:srgbClr val="000000"/>
                </a:solidFill>
                <a:latin typeface="Times New Roman" pitchFamily="18" charset="0"/>
              </a:rPr>
              <a:t> Example</a:t>
            </a:r>
          </a:p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</a:pPr>
            <a:endParaRPr lang="en-US" sz="2400" u="sng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</a:pPr>
            <a:r>
              <a:rPr lang="en-US" sz="2400" i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“Take this cloze sentence, for  _________  (example)  .” </a:t>
            </a:r>
          </a:p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</a:pPr>
            <a:endParaRPr lang="en-US" sz="2200" i="1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</a:pPr>
            <a:r>
              <a:rPr lang="en-US" sz="22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  =  {</a:t>
            </a:r>
          </a:p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</a:pPr>
            <a:r>
              <a:rPr lang="en-US" sz="22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		A1={example, free, fun, me}</a:t>
            </a:r>
          </a:p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</a:pPr>
            <a:r>
              <a:rPr lang="en-US" sz="22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		A2={example,instance}</a:t>
            </a:r>
          </a:p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</a:pPr>
            <a:r>
              <a:rPr lang="en-US" sz="22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		A3={instance}</a:t>
            </a:r>
          </a:p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</a:pPr>
            <a:r>
              <a:rPr lang="en-US" sz="22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	    }</a:t>
            </a:r>
          </a:p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</a:pPr>
            <a:endParaRPr lang="en-US" sz="220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</a:pPr>
            <a:r>
              <a:rPr lang="en-US" sz="22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Cloze Easiness =&gt; |{A1,A2}| / |A| ≈ .67</a:t>
            </a:r>
          </a:p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</a:pPr>
            <a:endParaRPr lang="en-US" sz="220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</a:pPr>
            <a:r>
              <a:rPr lang="en-US" sz="22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Context restriction (on one or two words) =&gt; |{A2,A3}| / |A| ≈ .67</a:t>
            </a:r>
          </a:p>
        </p:txBody>
      </p:sp>
      <p:sp>
        <p:nvSpPr>
          <p:cNvPr id="53251" name="Text Box 2"/>
          <p:cNvSpPr txBox="1">
            <a:spLocks noChangeArrowheads="1"/>
          </p:cNvSpPr>
          <p:nvPr/>
        </p:nvSpPr>
        <p:spPr bwMode="auto">
          <a:xfrm>
            <a:off x="0" y="-36513"/>
            <a:ext cx="10080625" cy="114300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87480" rIns="90000" bIns="45000"/>
          <a:lstStyle/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</a:pPr>
            <a:r>
              <a:rPr lang="en-US" sz="2600">
                <a:solidFill>
                  <a:srgbClr val="000000"/>
                </a:solidFill>
                <a:latin typeface="Times New Roman" pitchFamily="18" charset="0"/>
              </a:rPr>
              <a:t>Predicting Cloze Task Quality for Vocabulary Training</a:t>
            </a:r>
          </a:p>
          <a:p>
            <a:pPr algn="r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</a:pPr>
            <a:r>
              <a:rPr lang="en-US" sz="1600" i="1">
                <a:solidFill>
                  <a:srgbClr val="000000"/>
                </a:solidFill>
                <a:latin typeface="Times New Roman" pitchFamily="18" charset="0"/>
              </a:rPr>
              <a:t>Adam Skory, Maxine Eskenazi, 2010-06-05</a:t>
            </a:r>
          </a:p>
        </p:txBody>
      </p:sp>
      <p:pic>
        <p:nvPicPr>
          <p:cNvPr id="53252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2875" y="6851650"/>
            <a:ext cx="993775" cy="57308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pic>
        <p:nvPicPr>
          <p:cNvPr id="53253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610475" y="6859588"/>
            <a:ext cx="2295525" cy="5572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274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2875" y="6851650"/>
            <a:ext cx="993775" cy="57308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pic>
        <p:nvPicPr>
          <p:cNvPr id="54275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610475" y="6859588"/>
            <a:ext cx="2295525" cy="5572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pic>
        <p:nvPicPr>
          <p:cNvPr id="54276" name="Image 6" descr="score_correct.png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68313" y="0"/>
            <a:ext cx="8926512" cy="666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Text Box 1"/>
          <p:cNvSpPr txBox="1">
            <a:spLocks noChangeArrowheads="1"/>
          </p:cNvSpPr>
          <p:nvPr/>
        </p:nvSpPr>
        <p:spPr bwMode="auto">
          <a:xfrm>
            <a:off x="228600" y="274638"/>
            <a:ext cx="9536113" cy="6248400"/>
          </a:xfrm>
          <a:prstGeom prst="rect">
            <a:avLst/>
          </a:prstGeom>
          <a:solidFill>
            <a:srgbClr val="D7E1E1"/>
          </a:solidFill>
          <a:ln w="9525">
            <a:noFill/>
            <a:round/>
            <a:headEnd/>
            <a:tailEnd/>
          </a:ln>
          <a:effectLst/>
        </p:spPr>
        <p:txBody>
          <a:bodyPr lIns="90000" tIns="59040" rIns="90000" bIns="45000"/>
          <a:lstStyle/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  <a:defRPr/>
            </a:pPr>
            <a:r>
              <a:rPr lang="en-US" sz="2600" u="sng" dirty="0">
                <a:solidFill>
                  <a:srgbClr val="000000"/>
                </a:solidFill>
                <a:latin typeface="Times New Roman" pitchFamily="16" charset="0"/>
                <a:ea typeface="+mn-ea"/>
                <a:cs typeface="DejaVu Sans" charset="0"/>
              </a:rPr>
              <a:t>Background on Cloze Tasks</a:t>
            </a:r>
            <a:endParaRPr lang="en-US" sz="3200" u="sng" dirty="0">
              <a:solidFill>
                <a:srgbClr val="000000"/>
              </a:solidFill>
              <a:latin typeface="Times New Roman" pitchFamily="16" charset="0"/>
              <a:ea typeface="+mn-ea"/>
              <a:cs typeface="DejaVu Sans" charset="0"/>
            </a:endParaRPr>
          </a:p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  <a:defRPr/>
            </a:pPr>
            <a:endParaRPr lang="en-US" sz="2400" dirty="0">
              <a:solidFill>
                <a:srgbClr val="000000"/>
              </a:solidFill>
              <a:latin typeface="Times New Roman" pitchFamily="16" charset="0"/>
              <a:ea typeface="+mn-ea"/>
              <a:cs typeface="DejaVu Sans" charset="0"/>
            </a:endParaRPr>
          </a:p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  <a:defRPr/>
            </a:pPr>
            <a:endParaRPr lang="en-US" sz="2400" dirty="0">
              <a:solidFill>
                <a:srgbClr val="000000"/>
              </a:solidFill>
              <a:latin typeface="Times New Roman" pitchFamily="16" charset="0"/>
              <a:ea typeface="+mn-ea"/>
              <a:cs typeface="DejaVu Sans" charset="0"/>
            </a:endParaRPr>
          </a:p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  <a:defRPr/>
            </a:pPr>
            <a:r>
              <a:rPr lang="en-US" sz="2400" dirty="0">
                <a:solidFill>
                  <a:srgbClr val="000000"/>
                </a:solidFill>
                <a:latin typeface="Times New Roman" pitchFamily="16" charset="0"/>
                <a:ea typeface="+mn-ea"/>
                <a:cs typeface="Times New Roman" pitchFamily="16" charset="0"/>
              </a:rPr>
              <a:t>	</a:t>
            </a:r>
            <a:r>
              <a:rPr lang="en-US" sz="2200" dirty="0">
                <a:solidFill>
                  <a:srgbClr val="000000"/>
                </a:solidFill>
                <a:latin typeface="Times New Roman" pitchFamily="16" charset="0"/>
                <a:ea typeface="+mn-ea"/>
                <a:cs typeface="Times New Roman" pitchFamily="16" charset="0"/>
              </a:rPr>
              <a:t>●</a:t>
            </a:r>
            <a:r>
              <a:rPr lang="en-US" sz="2200" dirty="0">
                <a:solidFill>
                  <a:schemeClr val="bg2">
                    <a:lumMod val="75000"/>
                  </a:schemeClr>
                </a:solidFill>
                <a:latin typeface="Times New Roman" pitchFamily="16" charset="0"/>
                <a:ea typeface="+mn-ea"/>
                <a:cs typeface="Times New Roman" pitchFamily="16" charset="0"/>
              </a:rPr>
              <a:t>This is an</a:t>
            </a:r>
            <a:r>
              <a:rPr lang="en-US" sz="2200" dirty="0">
                <a:solidFill>
                  <a:srgbClr val="000000"/>
                </a:solidFill>
                <a:latin typeface="Times New Roman" pitchFamily="16" charset="0"/>
                <a:ea typeface="+mn-ea"/>
                <a:cs typeface="Times New Roman" pitchFamily="16" charset="0"/>
              </a:rPr>
              <a:t> </a:t>
            </a:r>
            <a:r>
              <a:rPr lang="en-US" sz="2800" b="1" dirty="0">
                <a:solidFill>
                  <a:srgbClr val="000000"/>
                </a:solidFill>
                <a:latin typeface="Times New Roman" pitchFamily="16" charset="0"/>
                <a:ea typeface="+mn-ea"/>
                <a:cs typeface="Times New Roman" pitchFamily="16" charset="0"/>
              </a:rPr>
              <a:t> </a:t>
            </a:r>
            <a:r>
              <a:rPr lang="en-US" sz="2800" b="1" u="sng" dirty="0">
                <a:solidFill>
                  <a:srgbClr val="000000"/>
                </a:solidFill>
                <a:latin typeface="Times New Roman" pitchFamily="16" charset="0"/>
                <a:ea typeface="+mn-ea"/>
                <a:cs typeface="Times New Roman" pitchFamily="16" charset="0"/>
              </a:rPr>
              <a:t>                       </a:t>
            </a:r>
            <a:r>
              <a:rPr lang="en-US" sz="2800" dirty="0">
                <a:solidFill>
                  <a:srgbClr val="000000"/>
                </a:solidFill>
                <a:latin typeface="Times New Roman" pitchFamily="16" charset="0"/>
                <a:ea typeface="+mn-ea"/>
                <a:cs typeface="Times New Roman" pitchFamily="16" charset="0"/>
              </a:rPr>
              <a:t> </a:t>
            </a:r>
            <a:r>
              <a:rPr lang="en-US" sz="2200" dirty="0">
                <a:solidFill>
                  <a:schemeClr val="bg2">
                    <a:lumMod val="75000"/>
                  </a:schemeClr>
                </a:solidFill>
                <a:latin typeface="Times New Roman" pitchFamily="16" charset="0"/>
                <a:ea typeface="+mn-ea"/>
                <a:cs typeface="Times New Roman" pitchFamily="16" charset="0"/>
              </a:rPr>
              <a:t> cloze task</a:t>
            </a:r>
            <a:r>
              <a:rPr lang="en-US" sz="2200" dirty="0">
                <a:solidFill>
                  <a:srgbClr val="000000"/>
                </a:solidFill>
                <a:latin typeface="Times New Roman" pitchFamily="16" charset="0"/>
                <a:ea typeface="+mn-ea"/>
                <a:cs typeface="Times New Roman" pitchFamily="16" charset="0"/>
              </a:rPr>
              <a:t>.</a:t>
            </a:r>
          </a:p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  <a:defRPr/>
            </a:pPr>
            <a:r>
              <a:rPr lang="en-US" sz="2200" dirty="0">
                <a:solidFill>
                  <a:srgbClr val="000000"/>
                </a:solidFill>
                <a:latin typeface="Times New Roman" pitchFamily="16" charset="0"/>
                <a:ea typeface="+mn-ea"/>
                <a:cs typeface="Times New Roman" pitchFamily="16" charset="0"/>
              </a:rPr>
              <a:t>	</a:t>
            </a:r>
          </a:p>
        </p:txBody>
      </p:sp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2875" y="6851650"/>
            <a:ext cx="993775" cy="57308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pic>
        <p:nvPicPr>
          <p:cNvPr id="7172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610475" y="6859588"/>
            <a:ext cx="2295525" cy="5572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7173" name="ZoneTexte 5"/>
          <p:cNvSpPr txBox="1">
            <a:spLocks noChangeArrowheads="1"/>
          </p:cNvSpPr>
          <p:nvPr/>
        </p:nvSpPr>
        <p:spPr bwMode="auto">
          <a:xfrm>
            <a:off x="1839913" y="2636838"/>
            <a:ext cx="1644650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2800">
                <a:solidFill>
                  <a:srgbClr val="FF0000"/>
                </a:solidFill>
              </a:rPr>
              <a:t>the blank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1"/>
          <p:cNvSpPr txBox="1">
            <a:spLocks noChangeArrowheads="1"/>
          </p:cNvSpPr>
          <p:nvPr/>
        </p:nvSpPr>
        <p:spPr bwMode="auto">
          <a:xfrm>
            <a:off x="228600" y="274638"/>
            <a:ext cx="9536113" cy="6248400"/>
          </a:xfrm>
          <a:prstGeom prst="rect">
            <a:avLst/>
          </a:prstGeom>
          <a:solidFill>
            <a:srgbClr val="D7E1E1"/>
          </a:solidFill>
          <a:ln w="9525">
            <a:noFill/>
            <a:round/>
            <a:headEnd/>
            <a:tailEnd/>
          </a:ln>
        </p:spPr>
        <p:txBody>
          <a:bodyPr lIns="90000" tIns="59040" rIns="90000" bIns="45000"/>
          <a:lstStyle/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</a:pPr>
            <a:r>
              <a:rPr lang="en-US" sz="2600" u="sng" dirty="0">
                <a:solidFill>
                  <a:srgbClr val="000000"/>
                </a:solidFill>
                <a:latin typeface="Times New Roman" pitchFamily="18" charset="0"/>
              </a:rPr>
              <a:t>Background on Cloze Tasks: </a:t>
            </a:r>
            <a:r>
              <a:rPr lang="en-US" sz="3200" u="sng" dirty="0">
                <a:solidFill>
                  <a:srgbClr val="000000"/>
                </a:solidFill>
                <a:latin typeface="Times New Roman" pitchFamily="18" charset="0"/>
              </a:rPr>
              <a:t>Assessment</a:t>
            </a:r>
          </a:p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</a:pPr>
            <a:endParaRPr lang="en-US" sz="3200" u="sng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</a:pP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Cloze tasks can be used to test for:</a:t>
            </a:r>
          </a:p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</a:pPr>
            <a:endParaRPr lang="en-US" sz="22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</a:pPr>
            <a:r>
              <a:rPr lang="en-US" sz="22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●</a:t>
            </a:r>
            <a:r>
              <a:rPr lang="en-US" sz="22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Constituents of word lexical knowledge (Bachman, 1982).</a:t>
            </a:r>
          </a:p>
          <a:p>
            <a:pPr marL="1077913" lvl="4" indent="-215900">
              <a:lnSpc>
                <a:spcPct val="100000"/>
              </a:lnSpc>
              <a:buSzPct val="45000"/>
              <a:buFont typeface="Wingdings" pitchFamily="2" charset="2"/>
              <a:buChar char="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Orthographic</a:t>
            </a:r>
          </a:p>
          <a:p>
            <a:pPr marL="1077913" lvl="4" indent="-215900">
              <a:lnSpc>
                <a:spcPct val="100000"/>
              </a:lnSpc>
              <a:buSzPct val="45000"/>
              <a:buFont typeface="Wingdings" pitchFamily="2" charset="2"/>
              <a:buChar char="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Phonetic</a:t>
            </a:r>
          </a:p>
          <a:p>
            <a:pPr marL="1077913" lvl="4" indent="-215900">
              <a:lnSpc>
                <a:spcPct val="100000"/>
              </a:lnSpc>
              <a:buSzPct val="45000"/>
              <a:buFont typeface="Wingdings" pitchFamily="2" charset="2"/>
              <a:buChar char="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Syntactic</a:t>
            </a:r>
          </a:p>
          <a:p>
            <a:pPr marL="1077913" lvl="4" indent="-215900">
              <a:lnSpc>
                <a:spcPct val="100000"/>
              </a:lnSpc>
              <a:buSzPct val="45000"/>
              <a:buFont typeface="Wingdings" pitchFamily="2" charset="2"/>
              <a:buChar char="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Semantic </a:t>
            </a:r>
          </a:p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</a:pP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		</a:t>
            </a:r>
          </a:p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</a:pP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●</a:t>
            </a:r>
            <a:r>
              <a:rPr lang="en-US" sz="22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Dale’s four levels of word knowledge (Dale, 1965)</a:t>
            </a:r>
          </a:p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</a:pPr>
            <a:endParaRPr lang="en-US" sz="22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</a:pPr>
            <a:r>
              <a:rPr lang="en-US" sz="22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●</a:t>
            </a:r>
            <a:r>
              <a:rPr lang="en-US" sz="22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Grammatical knowledge, without using syntactic terminology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2875" y="6851650"/>
            <a:ext cx="993775" cy="57308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pic>
        <p:nvPicPr>
          <p:cNvPr id="8196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610475" y="6859588"/>
            <a:ext cx="2295525" cy="5572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1"/>
          <p:cNvSpPr txBox="1">
            <a:spLocks noChangeArrowheads="1"/>
          </p:cNvSpPr>
          <p:nvPr/>
        </p:nvSpPr>
        <p:spPr bwMode="auto">
          <a:xfrm>
            <a:off x="228600" y="350838"/>
            <a:ext cx="9536113" cy="6172200"/>
          </a:xfrm>
          <a:prstGeom prst="rect">
            <a:avLst/>
          </a:prstGeom>
          <a:solidFill>
            <a:srgbClr val="D7E1E1"/>
          </a:solidFill>
          <a:ln w="9525">
            <a:noFill/>
            <a:round/>
            <a:headEnd/>
            <a:tailEnd/>
          </a:ln>
        </p:spPr>
        <p:txBody>
          <a:bodyPr lIns="90000" tIns="59040" rIns="90000" bIns="45000"/>
          <a:lstStyle/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</a:pPr>
            <a:r>
              <a:rPr lang="en-US" sz="3200" u="sng" dirty="0">
                <a:solidFill>
                  <a:srgbClr val="000000"/>
                </a:solidFill>
                <a:latin typeface="Times New Roman" pitchFamily="18" charset="0"/>
              </a:rPr>
              <a:t>Automatic Generation</a:t>
            </a:r>
            <a:r>
              <a:rPr lang="en-US" sz="2600" u="sng" dirty="0">
                <a:solidFill>
                  <a:srgbClr val="000000"/>
                </a:solidFill>
                <a:latin typeface="Times New Roman" pitchFamily="18" charset="0"/>
              </a:rPr>
              <a:t> of Cloze Tasks</a:t>
            </a:r>
          </a:p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</a:pPr>
            <a:endParaRPr lang="en-US" sz="2600" u="sng" dirty="0">
              <a:solidFill>
                <a:srgbClr val="000000"/>
              </a:solidFill>
              <a:latin typeface="Times New Roman" pitchFamily="18" charset="0"/>
            </a:endParaRPr>
          </a:p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</a:pPr>
            <a:endParaRPr lang="en-US" sz="2400" dirty="0">
              <a:solidFill>
                <a:srgbClr val="000000"/>
              </a:solidFill>
              <a:latin typeface="Times New Roman" pitchFamily="18" charset="0"/>
            </a:endParaRPr>
          </a:p>
          <a:p>
            <a:pPr>
              <a:lnSpc>
                <a:spcPct val="100000"/>
              </a:lnSpc>
              <a:buClrTx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</a:pP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● </a:t>
            </a:r>
            <a:r>
              <a:rPr lang="en-US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Cloze 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tasks are generated by </a:t>
            </a:r>
            <a:r>
              <a:rPr lang="en-US" sz="24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modifying existing texts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</a:pPr>
            <a:endParaRPr lang="en-US" sz="2400" dirty="0">
              <a:solidFill>
                <a:srgbClr val="000000"/>
              </a:solidFill>
              <a:latin typeface="Times New Roman" pitchFamily="18" charset="0"/>
            </a:endParaRPr>
          </a:p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</a:pPr>
            <a:r>
              <a:rPr lang="en-US" dirty="0">
                <a:solidFill>
                  <a:srgbClr val="000000"/>
                </a:solidFill>
                <a:latin typeface="Times New Roman" pitchFamily="18" charset="0"/>
              </a:rPr>
              <a:t>	</a:t>
            </a:r>
            <a:r>
              <a:rPr lang="en-US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● </a:t>
            </a:r>
            <a:r>
              <a:rPr lang="en-US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focus has been on producing cloze sentences for </a:t>
            </a:r>
            <a:r>
              <a:rPr lang="en-US" sz="24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assessment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</a:pP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	(</a:t>
            </a:r>
            <a:r>
              <a:rPr lang="en-US" sz="24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Pino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et al, 2008; Higgins 2006; Liu et al, 2005...)</a:t>
            </a:r>
          </a:p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</a:pPr>
            <a:endParaRPr lang="en-US" sz="24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</a:pP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● </a:t>
            </a:r>
            <a:r>
              <a:rPr lang="en-US" sz="24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Instruction</a:t>
            </a:r>
            <a:r>
              <a:rPr lang="en-US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uses </a:t>
            </a:r>
            <a:r>
              <a:rPr lang="en-US" sz="24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passage-based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cloze</a:t>
            </a:r>
          </a:p>
          <a:p>
            <a:pPr lvl="2">
              <a:lnSpc>
                <a:spcPct val="100000"/>
              </a:lnSpc>
              <a:buFont typeface="Times New Roman" pitchFamily="18" charset="0"/>
              <a:buChar char="•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</a:pP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deletion is manual, random, periodic; </a:t>
            </a:r>
            <a:r>
              <a:rPr lang="en-US" sz="24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not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algorithmic.</a:t>
            </a:r>
          </a:p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</a:pPr>
            <a:endParaRPr lang="en-US" sz="24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</a:pP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● </a:t>
            </a:r>
            <a:r>
              <a:rPr lang="en-US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Primarily 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en-US" sz="24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authoring tools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”, involve </a:t>
            </a:r>
            <a:r>
              <a:rPr lang="en-US" sz="24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human evaluation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and 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</a:pP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  input 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between system and students.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</a:pPr>
            <a:endParaRPr lang="en-US" sz="24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</a:pPr>
            <a:endParaRPr lang="en-US" sz="24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2875" y="6851650"/>
            <a:ext cx="993775" cy="57308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pic>
        <p:nvPicPr>
          <p:cNvPr id="9220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610475" y="6859588"/>
            <a:ext cx="2295525" cy="5572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1"/>
          <p:cNvSpPr txBox="1">
            <a:spLocks noChangeArrowheads="1"/>
          </p:cNvSpPr>
          <p:nvPr/>
        </p:nvSpPr>
        <p:spPr bwMode="auto">
          <a:xfrm>
            <a:off x="228600" y="274638"/>
            <a:ext cx="9536113" cy="6248400"/>
          </a:xfrm>
          <a:prstGeom prst="rect">
            <a:avLst/>
          </a:prstGeom>
          <a:solidFill>
            <a:srgbClr val="D7E1E1"/>
          </a:solidFill>
          <a:ln w="9525">
            <a:noFill/>
            <a:round/>
            <a:headEnd/>
            <a:tailEnd/>
          </a:ln>
        </p:spPr>
        <p:txBody>
          <a:bodyPr lIns="90000" tIns="59040" rIns="90000" bIns="45000"/>
          <a:lstStyle/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</a:pPr>
            <a:r>
              <a:rPr lang="en-US" sz="3200" u="sng">
                <a:solidFill>
                  <a:srgbClr val="000000"/>
                </a:solidFill>
                <a:latin typeface="Times New Roman" pitchFamily="18" charset="0"/>
              </a:rPr>
              <a:t>Automatic Generation</a:t>
            </a:r>
            <a:r>
              <a:rPr lang="en-US" sz="2600" u="sng">
                <a:solidFill>
                  <a:srgbClr val="000000"/>
                </a:solidFill>
                <a:latin typeface="Times New Roman" pitchFamily="18" charset="0"/>
              </a:rPr>
              <a:t> of Cloze Tasks</a:t>
            </a:r>
          </a:p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</a:pPr>
            <a:endParaRPr lang="en-US" sz="2600" u="sng">
              <a:solidFill>
                <a:srgbClr val="000000"/>
              </a:solidFill>
              <a:latin typeface="Times New Roman" pitchFamily="18" charset="0"/>
            </a:endParaRPr>
          </a:p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</a:pPr>
            <a:r>
              <a:rPr lang="en-US" sz="2400">
                <a:solidFill>
                  <a:srgbClr val="000000"/>
                </a:solidFill>
                <a:latin typeface="Times New Roman" pitchFamily="18" charset="0"/>
              </a:rPr>
              <a:t>	</a:t>
            </a:r>
            <a:r>
              <a:rPr lang="en-US" sz="24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●</a:t>
            </a:r>
            <a:r>
              <a:rPr lang="en-US" sz="24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Liu et al. (2005)</a:t>
            </a:r>
            <a:r>
              <a:rPr lang="en-US" sz="24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: Search interface to</a:t>
            </a:r>
            <a:r>
              <a:rPr lang="en-US" sz="24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find sentences on (key, POS)</a:t>
            </a:r>
            <a:r>
              <a:rPr lang="en-US" sz="24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with results</a:t>
            </a:r>
            <a:r>
              <a:rPr lang="en-US" sz="24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filtered by word sense</a:t>
            </a:r>
            <a:r>
              <a:rPr lang="en-US" sz="24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using words in the stem and WordNet.</a:t>
            </a:r>
          </a:p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</a:pPr>
            <a:endParaRPr lang="en-US" sz="240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</a:pPr>
            <a:r>
              <a:rPr lang="en-US" sz="24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	●</a:t>
            </a:r>
            <a:r>
              <a:rPr lang="en-US" sz="24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Hoshino &amp; Nakagawa (2005)</a:t>
            </a:r>
            <a:r>
              <a:rPr lang="en-US" sz="24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: Naïve Bayes and KNN </a:t>
            </a:r>
            <a:r>
              <a:rPr lang="en-US" sz="24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classifiers</a:t>
            </a:r>
            <a:r>
              <a:rPr lang="en-US" sz="24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to identify most likely blanks in </a:t>
            </a:r>
            <a:r>
              <a:rPr lang="en-US" sz="24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passages</a:t>
            </a:r>
            <a:r>
              <a:rPr lang="en-US" sz="24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</a:pPr>
            <a:endParaRPr lang="en-US" sz="240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</a:pPr>
            <a:r>
              <a:rPr lang="en-US" sz="24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	●</a:t>
            </a:r>
            <a:r>
              <a:rPr lang="en-US" sz="24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Higgins (2006)</a:t>
            </a:r>
            <a:r>
              <a:rPr lang="en-US" sz="24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4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Regular expression engine</a:t>
            </a:r>
            <a:r>
              <a:rPr lang="en-US" sz="24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for content creators to search by word text, tags, for specific constructions.</a:t>
            </a:r>
          </a:p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</a:pPr>
            <a:endParaRPr lang="en-US" sz="240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</a:pPr>
            <a:r>
              <a:rPr lang="en-US" sz="24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	●</a:t>
            </a:r>
            <a:r>
              <a:rPr lang="en-US" sz="24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Pino et al (2009</a:t>
            </a:r>
            <a:r>
              <a:rPr lang="en-US" sz="24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): Incorporates </a:t>
            </a:r>
            <a:r>
              <a:rPr lang="en-US" sz="24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parse complexity</a:t>
            </a:r>
            <a:r>
              <a:rPr lang="en-US" sz="24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en-US" sz="24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co-occurrence frequencies</a:t>
            </a:r>
            <a:r>
              <a:rPr lang="en-US" sz="24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of words in the stem.</a:t>
            </a:r>
          </a:p>
        </p:txBody>
      </p:sp>
      <p:pic>
        <p:nvPicPr>
          <p:cNvPr id="10243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2875" y="6851650"/>
            <a:ext cx="993775" cy="57308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pic>
        <p:nvPicPr>
          <p:cNvPr id="10244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610475" y="6859588"/>
            <a:ext cx="2295525" cy="5572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hème Office">
  <a:themeElements>
    <a:clrScheme name="Thème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Thème Office">
      <a:majorFont>
        <a:latin typeface="Arial"/>
        <a:ea typeface=""/>
        <a:cs typeface="DejaVu Sans"/>
      </a:majorFont>
      <a:minorFont>
        <a:latin typeface="Arial"/>
        <a:ea typeface="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cs typeface="DejaVu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cs typeface="DejaVu Sans" charset="0"/>
          </a:defRPr>
        </a:defPPr>
      </a:lstStyle>
    </a:lnDef>
  </a:objectDefaults>
  <a:extraClrSchemeLst>
    <a:extraClrScheme>
      <a:clrScheme name="Thème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hème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hème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hème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hème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hème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hème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1681</TotalTime>
  <Words>1518</Words>
  <PresentationFormat>Personnalisé</PresentationFormat>
  <Paragraphs>876</Paragraphs>
  <Slides>55</Slides>
  <Notes>55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55</vt:i4>
      </vt:variant>
    </vt:vector>
  </HeadingPairs>
  <TitlesOfParts>
    <vt:vector size="60" baseType="lpstr">
      <vt:lpstr>Arial</vt:lpstr>
      <vt:lpstr>DejaVu Sans</vt:lpstr>
      <vt:lpstr>Times New Roman</vt:lpstr>
      <vt:lpstr>Wingdings</vt:lpstr>
      <vt:lpstr>Thème Office</vt:lpstr>
      <vt:lpstr>Diapositive 1</vt:lpstr>
      <vt:lpstr>Diapositive 2</vt:lpstr>
      <vt:lpstr>Diapositive 3</vt:lpstr>
      <vt:lpstr>Diapositive 4</vt:lpstr>
      <vt:lpstr>Diapositive 5</vt:lpstr>
      <vt:lpstr>Diapositive 6</vt:lpstr>
      <vt:lpstr>Diapositive 7</vt:lpstr>
      <vt:lpstr>Diapositive 8</vt:lpstr>
      <vt:lpstr>Diapositive 9</vt:lpstr>
      <vt:lpstr>Diapositive 10</vt:lpstr>
      <vt:lpstr>Diapositive 11</vt:lpstr>
      <vt:lpstr>Diapositive 12</vt:lpstr>
      <vt:lpstr>Diapositive 13</vt:lpstr>
      <vt:lpstr>Diapositive 14</vt:lpstr>
      <vt:lpstr>Diapositive 15</vt:lpstr>
      <vt:lpstr>Diapositive 16</vt:lpstr>
      <vt:lpstr>Diapositive 17</vt:lpstr>
      <vt:lpstr>Diapositive 18</vt:lpstr>
      <vt:lpstr>Diapositive 19</vt:lpstr>
      <vt:lpstr>Diapositive 20</vt:lpstr>
      <vt:lpstr>Diapositive 21</vt:lpstr>
      <vt:lpstr>Diapositive 22</vt:lpstr>
      <vt:lpstr>Diapositive 23</vt:lpstr>
      <vt:lpstr>Diapositive 24</vt:lpstr>
      <vt:lpstr>Diapositive 25</vt:lpstr>
      <vt:lpstr>Diapositive 26</vt:lpstr>
      <vt:lpstr>Diapositive 27</vt:lpstr>
      <vt:lpstr>Diapositive 28</vt:lpstr>
      <vt:lpstr>Diapositive 29</vt:lpstr>
      <vt:lpstr>Diapositive 30</vt:lpstr>
      <vt:lpstr>Diapositive 31</vt:lpstr>
      <vt:lpstr>Diapositive 32</vt:lpstr>
      <vt:lpstr>Diapositive 33</vt:lpstr>
      <vt:lpstr>Diapositive 34</vt:lpstr>
      <vt:lpstr>Diapositive 35</vt:lpstr>
      <vt:lpstr>Diapositive 36</vt:lpstr>
      <vt:lpstr>Diapositive 37</vt:lpstr>
      <vt:lpstr>Diapositive 38</vt:lpstr>
      <vt:lpstr>Diapositive 39</vt:lpstr>
      <vt:lpstr>Diapositive 40</vt:lpstr>
      <vt:lpstr>Diapositive 41</vt:lpstr>
      <vt:lpstr>Diapositive 42</vt:lpstr>
      <vt:lpstr>Diapositive 43</vt:lpstr>
      <vt:lpstr>Diapositive 44</vt:lpstr>
      <vt:lpstr>Diapositive 45</vt:lpstr>
      <vt:lpstr>Diapositive 46</vt:lpstr>
      <vt:lpstr>Diapositive 47</vt:lpstr>
      <vt:lpstr>Diapositive 48</vt:lpstr>
      <vt:lpstr>Diapositive 49</vt:lpstr>
      <vt:lpstr>Diapositive 50</vt:lpstr>
      <vt:lpstr>Diapositive 51</vt:lpstr>
      <vt:lpstr>Diapositive 52</vt:lpstr>
      <vt:lpstr>Diapositive 53</vt:lpstr>
      <vt:lpstr>Diapositive 54</vt:lpstr>
      <vt:lpstr>Diapositive 55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askory </dc:creator>
  <cp:lastModifiedBy> </cp:lastModifiedBy>
  <cp:revision>91</cp:revision>
  <cp:lastPrinted>1601-01-01T00:00:00Z</cp:lastPrinted>
  <dcterms:created xsi:type="dcterms:W3CDTF">2009-11-05T16:17:32Z</dcterms:created>
  <dcterms:modified xsi:type="dcterms:W3CDTF">2010-06-05T20:35:48Z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endeley User Name_1">
    <vt:lpwstr>elgreengeeto@hotmail.com@https://www.mendeley.com</vt:lpwstr>
  </property>
</Properties>
</file>