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20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443-E252-1840-AABB-BFBF6A5C344D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0646-D7CA-9542-B10E-D92A68CE6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5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443-E252-1840-AABB-BFBF6A5C344D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0646-D7CA-9542-B10E-D92A68CE6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6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443-E252-1840-AABB-BFBF6A5C344D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0646-D7CA-9542-B10E-D92A68CE6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0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443-E252-1840-AABB-BFBF6A5C344D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0646-D7CA-9542-B10E-D92A68CE6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76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443-E252-1840-AABB-BFBF6A5C344D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0646-D7CA-9542-B10E-D92A68CE6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09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443-E252-1840-AABB-BFBF6A5C344D}" type="datetimeFigureOut">
              <a:rPr lang="en-US" smtClean="0"/>
              <a:t>11/5/13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0646-D7CA-9542-B10E-D92A68CE6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3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443-E252-1840-AABB-BFBF6A5C344D}" type="datetimeFigureOut">
              <a:rPr lang="en-US" smtClean="0"/>
              <a:t>11/5/13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0646-D7CA-9542-B10E-D92A68CE6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0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443-E252-1840-AABB-BFBF6A5C344D}" type="datetimeFigureOut">
              <a:rPr lang="en-US" smtClean="0"/>
              <a:t>11/5/13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0646-D7CA-9542-B10E-D92A68CE6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43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443-E252-1840-AABB-BFBF6A5C344D}" type="datetimeFigureOut">
              <a:rPr lang="en-US" smtClean="0"/>
              <a:t>11/5/13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0646-D7CA-9542-B10E-D92A68CE6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2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443-E252-1840-AABB-BFBF6A5C344D}" type="datetimeFigureOut">
              <a:rPr lang="en-US" smtClean="0"/>
              <a:t>11/5/13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0646-D7CA-9542-B10E-D92A68CE6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0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4443-E252-1840-AABB-BFBF6A5C344D}" type="datetimeFigureOut">
              <a:rPr lang="en-US" smtClean="0"/>
              <a:t>11/5/13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0646-D7CA-9542-B10E-D92A68CE6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1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04443-E252-1840-AABB-BFBF6A5C344D}" type="datetimeFigureOut">
              <a:rPr lang="en-US" smtClean="0"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60646-D7CA-9542-B10E-D92A68CE6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linear programming: </a:t>
            </a:r>
            <a:r>
              <a:rPr lang="en-US" dirty="0" err="1" smtClean="0"/>
              <a:t>lp_solve</a:t>
            </a:r>
            <a:r>
              <a:rPr lang="en-US" dirty="0" smtClean="0"/>
              <a:t>, max flow, dual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 282</a:t>
            </a:r>
          </a:p>
          <a:p>
            <a:r>
              <a:rPr lang="en-US" dirty="0" smtClean="0"/>
              <a:t>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48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flow networks</a:t>
            </a:r>
          </a:p>
          <a:p>
            <a:pPr lvl="1"/>
            <a:r>
              <a:rPr lang="en-US" dirty="0" smtClean="0"/>
              <a:t>flows are smaller than cuts, but</a:t>
            </a:r>
          </a:p>
          <a:p>
            <a:pPr lvl="1"/>
            <a:r>
              <a:rPr lang="en-US" dirty="0" smtClean="0"/>
              <a:t>max flow = min cut</a:t>
            </a:r>
          </a:p>
          <a:p>
            <a:r>
              <a:rPr lang="en-US" dirty="0" smtClean="0"/>
              <a:t>This is a general property of LP</a:t>
            </a:r>
          </a:p>
          <a:p>
            <a:pPr lvl="1"/>
            <a:r>
              <a:rPr lang="en-US" dirty="0" smtClean="0"/>
              <a:t>Every LP max problem has a dual min problem</a:t>
            </a:r>
          </a:p>
          <a:p>
            <a:pPr lvl="1"/>
            <a:r>
              <a:rPr lang="en-US" dirty="0" smtClean="0"/>
              <a:t>The solution to the min problem is a proof of optimality of the max problem, and vice-versa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52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74748" cy="4525963"/>
          </a:xfrm>
        </p:spPr>
        <p:txBody>
          <a:bodyPr/>
          <a:lstStyle/>
          <a:p>
            <a:r>
              <a:rPr lang="en-US" dirty="0" smtClean="0"/>
              <a:t>(x1,x2) = (100, 300) with objective value 1900 is solution found by simplex to:</a:t>
            </a:r>
          </a:p>
          <a:p>
            <a:r>
              <a:rPr lang="en-US" dirty="0" smtClean="0"/>
              <a:t>Multiplying the three inequalities by 0, 5, 1 respectively and adding them up gives: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3722" y="1600200"/>
            <a:ext cx="2946151" cy="25310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279" y="4396330"/>
            <a:ext cx="3492500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906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lp_solve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lp_solve</a:t>
            </a:r>
            <a:r>
              <a:rPr lang="en-US" dirty="0" smtClean="0"/>
              <a:t> is a free linear (integer) programming solver based on the revised simplex method and the Branch-and-bound method for the integers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lpsolve.sourceforge.net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030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Profit Maximization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1900"/>
            <a:ext cx="9144000" cy="43914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3783" y="3916008"/>
            <a:ext cx="2993017" cy="263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382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 err="1" smtClean="0"/>
              <a:t>lp_solve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84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107" y="2783649"/>
            <a:ext cx="3594195" cy="37794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6517" y="3150158"/>
            <a:ext cx="3073400" cy="2806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066" y="771524"/>
            <a:ext cx="8519893" cy="192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39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 err="1" smtClean="0"/>
              <a:t>lp_solve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28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lp_solve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9667"/>
          </a:xfrm>
        </p:spPr>
        <p:txBody>
          <a:bodyPr>
            <a:noAutofit/>
          </a:bodyPr>
          <a:lstStyle/>
          <a:p>
            <a:pPr marL="514350" indent="-457200"/>
            <a:r>
              <a:rPr lang="en-US" sz="2800" dirty="0" smtClean="0"/>
              <a:t>free variable – may be negative</a:t>
            </a:r>
          </a:p>
          <a:p>
            <a:pPr marL="857250" lvl="2" indent="0">
              <a:buNone/>
            </a:pPr>
            <a:r>
              <a:rPr lang="en-US" sz="2800" dirty="0" smtClean="0"/>
              <a:t>free x1, x2 ;</a:t>
            </a:r>
          </a:p>
          <a:p>
            <a:pPr marL="514350" indent="-457200"/>
            <a:r>
              <a:rPr lang="en-US" sz="2800" dirty="0" smtClean="0"/>
              <a:t>converting ratios to LP:</a:t>
            </a:r>
          </a:p>
          <a:p>
            <a:pPr marL="857250" lvl="2" indent="0">
              <a:buNone/>
            </a:pPr>
            <a:r>
              <a:rPr lang="en-US" sz="2800" dirty="0" smtClean="0"/>
              <a:t>(a1 + a2) / (b1 + b2) &lt;= 10</a:t>
            </a:r>
          </a:p>
          <a:p>
            <a:pPr marL="857250" lvl="2" indent="0">
              <a:buNone/>
            </a:pPr>
            <a:r>
              <a:rPr lang="en-US" sz="2800" dirty="0" smtClean="0"/>
              <a:t>where b1 and b2 are positive becomes</a:t>
            </a:r>
          </a:p>
          <a:p>
            <a:pPr marL="857250" lvl="2" indent="0">
              <a:buNone/>
            </a:pPr>
            <a:r>
              <a:rPr lang="en-US" sz="2800" dirty="0" smtClean="0"/>
              <a:t>(a1 + a2) &lt;= 10 (b1 + b2)</a:t>
            </a:r>
          </a:p>
          <a:p>
            <a:pPr marL="514350" indent="-457200"/>
            <a:r>
              <a:rPr lang="en-US" sz="2800" dirty="0" smtClean="0"/>
              <a:t>integer and binary variables</a:t>
            </a:r>
          </a:p>
          <a:p>
            <a:pPr marL="857250" lvl="2" indent="0">
              <a:buNone/>
            </a:pPr>
            <a:r>
              <a:rPr lang="en-US" sz="2800" dirty="0" err="1" smtClean="0"/>
              <a:t>int</a:t>
            </a:r>
            <a:r>
              <a:rPr lang="en-US" sz="2800" dirty="0" smtClean="0"/>
              <a:t> r1;</a:t>
            </a:r>
          </a:p>
          <a:p>
            <a:pPr marL="857250" lvl="2" indent="0">
              <a:buNone/>
            </a:pPr>
            <a:r>
              <a:rPr lang="en-US" sz="2800" dirty="0" smtClean="0"/>
              <a:t>bin b1;</a:t>
            </a:r>
          </a:p>
        </p:txBody>
      </p:sp>
    </p:spTree>
    <p:extLst>
      <p:ext uri="{BB962C8B-B14F-4D97-AF65-F5344CB8AC3E}">
        <p14:creationId xmlns:p14="http://schemas.microsoft.com/office/powerpoint/2010/main" val="4284799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Flows in Networks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4" y="1121875"/>
            <a:ext cx="7847966" cy="277571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3814843"/>
            <a:ext cx="1749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F81BD"/>
                </a:solidFill>
              </a:rPr>
              <a:t>Flow Constraints</a:t>
            </a:r>
            <a:endParaRPr lang="en-US" dirty="0">
              <a:solidFill>
                <a:srgbClr val="4F81BD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389" y="4184175"/>
            <a:ext cx="7809115" cy="133545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7200" y="5928952"/>
            <a:ext cx="1754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F81BD"/>
                </a:solidFill>
              </a:rPr>
              <a:t>Maximizing Flow</a:t>
            </a:r>
            <a:endParaRPr lang="en-US" dirty="0">
              <a:solidFill>
                <a:srgbClr val="4F81BD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7748" y="5857918"/>
            <a:ext cx="1204265" cy="88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204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648" y="2705359"/>
            <a:ext cx="4155328" cy="26223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Certificate of Optimality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70487" cy="481089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solution returned by simplex can be converted into a short proof of optimality</a:t>
            </a:r>
          </a:p>
          <a:p>
            <a:r>
              <a:rPr lang="en-US" dirty="0" smtClean="0"/>
              <a:t>s-t cut: disjoint partitioning of vertices into sets L and R</a:t>
            </a:r>
          </a:p>
          <a:p>
            <a:r>
              <a:rPr lang="en-US" dirty="0" smtClean="0"/>
              <a:t>capacity of a cut: total capacity of edges from L to R</a:t>
            </a:r>
          </a:p>
          <a:p>
            <a:r>
              <a:rPr lang="en-US" dirty="0" smtClean="0"/>
              <a:t>optimal flow size(f) ≤ capacity(L,R) for any s-t cut</a:t>
            </a:r>
          </a:p>
          <a:p>
            <a:r>
              <a:rPr lang="en-US" dirty="0" smtClean="0"/>
              <a:t>max-flow min-cut theorem: size of the max flow equals capacity of smallest s-t cut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76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299</Words>
  <Application>Microsoft Macintosh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linear programming: lp_solve, max flow, dual</vt:lpstr>
      <vt:lpstr>lp_solve</vt:lpstr>
      <vt:lpstr>Example: Profit Maximization</vt:lpstr>
      <vt:lpstr>run lp_solve </vt:lpstr>
      <vt:lpstr>PowerPoint Presentation</vt:lpstr>
      <vt:lpstr>run lp_solve </vt:lpstr>
      <vt:lpstr>lp_solve</vt:lpstr>
      <vt:lpstr>Flows in Networks</vt:lpstr>
      <vt:lpstr>Certificate of Optimality</vt:lpstr>
      <vt:lpstr>Duality</vt:lpstr>
      <vt:lpstr>Example</vt:lpstr>
    </vt:vector>
  </TitlesOfParts>
  <Company>University of Rochester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kautz</dc:creator>
  <cp:lastModifiedBy>Henry kautz</cp:lastModifiedBy>
  <cp:revision>9</cp:revision>
  <dcterms:created xsi:type="dcterms:W3CDTF">2013-11-05T14:25:50Z</dcterms:created>
  <dcterms:modified xsi:type="dcterms:W3CDTF">2013-11-05T15:33:28Z</dcterms:modified>
</cp:coreProperties>
</file>