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58" r:id="rId3"/>
    <p:sldId id="268" r:id="rId4"/>
    <p:sldId id="259" r:id="rId5"/>
    <p:sldId id="260" r:id="rId6"/>
    <p:sldId id="274" r:id="rId7"/>
    <p:sldId id="261" r:id="rId8"/>
    <p:sldId id="262" r:id="rId9"/>
    <p:sldId id="281" r:id="rId10"/>
    <p:sldId id="263" r:id="rId11"/>
    <p:sldId id="292" r:id="rId12"/>
    <p:sldId id="282" r:id="rId13"/>
    <p:sldId id="286" r:id="rId14"/>
    <p:sldId id="264" r:id="rId15"/>
    <p:sldId id="283" r:id="rId16"/>
    <p:sldId id="272" r:id="rId17"/>
    <p:sldId id="277" r:id="rId18"/>
    <p:sldId id="267" r:id="rId19"/>
    <p:sldId id="287" r:id="rId20"/>
    <p:sldId id="288" r:id="rId21"/>
    <p:sldId id="289" r:id="rId22"/>
    <p:sldId id="290"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FF"/>
    <a:srgbClr val="79A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811" autoAdjust="0"/>
  </p:normalViewPr>
  <p:slideViewPr>
    <p:cSldViewPr snapToGrid="0">
      <p:cViewPr varScale="1">
        <p:scale>
          <a:sx n="81" d="100"/>
          <a:sy n="81" d="100"/>
        </p:scale>
        <p:origin x="103"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ah Nadeem" userId="4f467fa40252140e" providerId="LiveId" clId="{F47D13A6-3213-461A-A403-04717ADA6F73}"/>
    <pc:docChg chg="undo redo custSel addSld delSld modSld sldOrd">
      <pc:chgData name="Farah Nadeem" userId="4f467fa40252140e" providerId="LiveId" clId="{F47D13A6-3213-461A-A403-04717ADA6F73}" dt="2018-06-05T16:07:51.480" v="16120" actId="1035"/>
      <pc:docMkLst>
        <pc:docMk/>
      </pc:docMkLst>
      <pc:sldChg chg="addSp delSp modSp setBg modNotesTx">
        <pc:chgData name="Farah Nadeem" userId="4f467fa40252140e" providerId="LiveId" clId="{F47D13A6-3213-461A-A403-04717ADA6F73}" dt="2018-05-31T00:50:50.469" v="15942" actId="1076"/>
        <pc:sldMkLst>
          <pc:docMk/>
          <pc:sldMk cId="734192580" sldId="257"/>
        </pc:sldMkLst>
        <pc:spChg chg="add del">
          <ac:chgData name="Farah Nadeem" userId="4f467fa40252140e" providerId="LiveId" clId="{F47D13A6-3213-461A-A403-04717ADA6F73}" dt="2018-05-31T00:49:21.412" v="15922" actId="1076"/>
          <ac:spMkLst>
            <pc:docMk/>
            <pc:sldMk cId="734192580" sldId="257"/>
            <ac:spMk id="4" creationId="{9301D78D-51FC-4103-97E8-2BD523C60F27}"/>
          </ac:spMkLst>
        </pc:spChg>
        <pc:picChg chg="mod">
          <ac:chgData name="Farah Nadeem" userId="4f467fa40252140e" providerId="LiveId" clId="{F47D13A6-3213-461A-A403-04717ADA6F73}" dt="2018-05-31T00:50:47.372" v="15941" actId="1076"/>
          <ac:picMkLst>
            <pc:docMk/>
            <pc:sldMk cId="734192580" sldId="257"/>
            <ac:picMk id="6" creationId="{E39430CB-5B1F-4EAC-A0E3-7D4C55EC58DA}"/>
          </ac:picMkLst>
        </pc:picChg>
        <pc:picChg chg="mod">
          <ac:chgData name="Farah Nadeem" userId="4f467fa40252140e" providerId="LiveId" clId="{F47D13A6-3213-461A-A403-04717ADA6F73}" dt="2018-05-31T00:50:39.953" v="15940" actId="1076"/>
          <ac:picMkLst>
            <pc:docMk/>
            <pc:sldMk cId="734192580" sldId="257"/>
            <ac:picMk id="7" creationId="{5F89291F-7727-4FEA-8A3D-612793498E2C}"/>
          </ac:picMkLst>
        </pc:picChg>
        <pc:picChg chg="add mod">
          <ac:chgData name="Farah Nadeem" userId="4f467fa40252140e" providerId="LiveId" clId="{F47D13A6-3213-461A-A403-04717ADA6F73}" dt="2018-05-31T00:50:50.469" v="15942" actId="1076"/>
          <ac:picMkLst>
            <pc:docMk/>
            <pc:sldMk cId="734192580" sldId="257"/>
            <ac:picMk id="8" creationId="{8547C523-6FF6-42EC-87F6-44DC742E7C5C}"/>
          </ac:picMkLst>
        </pc:picChg>
      </pc:sldChg>
      <pc:sldChg chg="modSp modNotesTx">
        <pc:chgData name="Farah Nadeem" userId="4f467fa40252140e" providerId="LiveId" clId="{F47D13A6-3213-461A-A403-04717ADA6F73}" dt="2018-06-02T21:31:52.893" v="15960" actId="20577"/>
        <pc:sldMkLst>
          <pc:docMk/>
          <pc:sldMk cId="2080732485" sldId="258"/>
        </pc:sldMkLst>
        <pc:spChg chg="mod">
          <ac:chgData name="Farah Nadeem" userId="4f467fa40252140e" providerId="LiveId" clId="{F47D13A6-3213-461A-A403-04717ADA6F73}" dt="2018-06-02T21:31:52.893" v="15960" actId="20577"/>
          <ac:spMkLst>
            <pc:docMk/>
            <pc:sldMk cId="2080732485" sldId="258"/>
            <ac:spMk id="3" creationId="{503E16D8-D5DD-4D28-932F-75F2F90B8C8B}"/>
          </ac:spMkLst>
        </pc:spChg>
      </pc:sldChg>
      <pc:sldChg chg="addSp modSp modNotesTx">
        <pc:chgData name="Farah Nadeem" userId="4f467fa40252140e" providerId="LiveId" clId="{F47D13A6-3213-461A-A403-04717ADA6F73}" dt="2018-05-25T16:05:03.015" v="4770" actId="20577"/>
        <pc:sldMkLst>
          <pc:docMk/>
          <pc:sldMk cId="1962712020" sldId="259"/>
        </pc:sldMkLst>
        <pc:spChg chg="mod">
          <ac:chgData name="Farah Nadeem" userId="4f467fa40252140e" providerId="LiveId" clId="{F47D13A6-3213-461A-A403-04717ADA6F73}" dt="2018-05-24T21:50:05.208" v="2302" actId="27636"/>
          <ac:spMkLst>
            <pc:docMk/>
            <pc:sldMk cId="1962712020" sldId="259"/>
            <ac:spMk id="3" creationId="{F09F1DE6-A704-41E5-9B47-EF6051F7D7A2}"/>
          </ac:spMkLst>
        </pc:spChg>
        <pc:picChg chg="add mod">
          <ac:chgData name="Farah Nadeem" userId="4f467fa40252140e" providerId="LiveId" clId="{F47D13A6-3213-461A-A403-04717ADA6F73}" dt="2018-05-24T21:51:33.036" v="2327" actId="1076"/>
          <ac:picMkLst>
            <pc:docMk/>
            <pc:sldMk cId="1962712020" sldId="259"/>
            <ac:picMk id="6" creationId="{F14C646A-9468-4958-B4E6-8B0E049D5A02}"/>
          </ac:picMkLst>
        </pc:picChg>
      </pc:sldChg>
      <pc:sldChg chg="addSp delSp modSp mod setBg modNotesTx">
        <pc:chgData name="Farah Nadeem" userId="4f467fa40252140e" providerId="LiveId" clId="{F47D13A6-3213-461A-A403-04717ADA6F73}" dt="2018-06-05T02:12:51.026" v="16031" actId="20577"/>
        <pc:sldMkLst>
          <pc:docMk/>
          <pc:sldMk cId="1745679436" sldId="260"/>
        </pc:sldMkLst>
        <pc:spChg chg="mod">
          <ac:chgData name="Farah Nadeem" userId="4f467fa40252140e" providerId="LiveId" clId="{F47D13A6-3213-461A-A403-04717ADA6F73}" dt="2018-05-24T22:09:26.609" v="2418" actId="26606"/>
          <ac:spMkLst>
            <pc:docMk/>
            <pc:sldMk cId="1745679436" sldId="260"/>
            <ac:spMk id="2" creationId="{EDD3C8F7-73E4-4542-B612-318DDD730792}"/>
          </ac:spMkLst>
        </pc:spChg>
        <pc:spChg chg="mod">
          <ac:chgData name="Farah Nadeem" userId="4f467fa40252140e" providerId="LiveId" clId="{F47D13A6-3213-461A-A403-04717ADA6F73}" dt="2018-06-05T02:12:51.026" v="16031" actId="20577"/>
          <ac:spMkLst>
            <pc:docMk/>
            <pc:sldMk cId="1745679436" sldId="260"/>
            <ac:spMk id="3" creationId="{A0B4DC12-E841-44E0-8D5C-CD65AF07A6B9}"/>
          </ac:spMkLst>
        </pc:spChg>
        <pc:spChg chg="mod">
          <ac:chgData name="Farah Nadeem" userId="4f467fa40252140e" providerId="LiveId" clId="{F47D13A6-3213-461A-A403-04717ADA6F73}" dt="2018-05-24T22:09:26.609" v="2418" actId="26606"/>
          <ac:spMkLst>
            <pc:docMk/>
            <pc:sldMk cId="1745679436" sldId="260"/>
            <ac:spMk id="4" creationId="{B7EFE641-1596-4C22-BADD-323219CEA5F3}"/>
          </ac:spMkLst>
        </pc:spChg>
        <pc:picChg chg="add del mod">
          <ac:chgData name="Farah Nadeem" userId="4f467fa40252140e" providerId="LiveId" clId="{F47D13A6-3213-461A-A403-04717ADA6F73}" dt="2018-05-24T22:08:09.317" v="2408" actId="1076"/>
          <ac:picMkLst>
            <pc:docMk/>
            <pc:sldMk cId="1745679436" sldId="260"/>
            <ac:picMk id="6" creationId="{D7CFF3D5-7DD0-48FB-94FD-BA41EC50C977}"/>
          </ac:picMkLst>
        </pc:picChg>
        <pc:picChg chg="add del mod ord">
          <ac:chgData name="Farah Nadeem" userId="4f467fa40252140e" providerId="LiveId" clId="{F47D13A6-3213-461A-A403-04717ADA6F73}" dt="2018-05-24T22:09:57.629" v="2419" actId="478"/>
          <ac:picMkLst>
            <pc:docMk/>
            <pc:sldMk cId="1745679436" sldId="260"/>
            <ac:picMk id="7" creationId="{EBB069A0-56BC-4010-84D7-82B7F17EAB4A}"/>
          </ac:picMkLst>
        </pc:picChg>
        <pc:picChg chg="add mod">
          <ac:chgData name="Farah Nadeem" userId="4f467fa40252140e" providerId="LiveId" clId="{F47D13A6-3213-461A-A403-04717ADA6F73}" dt="2018-05-24T22:18:33.713" v="2446" actId="1076"/>
          <ac:picMkLst>
            <pc:docMk/>
            <pc:sldMk cId="1745679436" sldId="260"/>
            <ac:picMk id="9" creationId="{D85A7CF5-3E87-4F19-95D3-D7EB660460A0}"/>
          </ac:picMkLst>
        </pc:picChg>
        <pc:cxnChg chg="add del">
          <ac:chgData name="Farah Nadeem" userId="4f467fa40252140e" providerId="LiveId" clId="{F47D13A6-3213-461A-A403-04717ADA6F73}" dt="2018-05-24T22:09:26.609" v="2418" actId="26606"/>
          <ac:cxnSpMkLst>
            <pc:docMk/>
            <pc:sldMk cId="1745679436" sldId="260"/>
            <ac:cxnSpMk id="12" creationId="{A7F400EE-A8A5-48AF-B4D6-291B52C6F0B0}"/>
          </ac:cxnSpMkLst>
        </pc:cxnChg>
      </pc:sldChg>
      <pc:sldChg chg="addSp modSp modNotesTx">
        <pc:chgData name="Farah Nadeem" userId="4f467fa40252140e" providerId="LiveId" clId="{F47D13A6-3213-461A-A403-04717ADA6F73}" dt="2018-05-25T18:53:46.153" v="7909" actId="6549"/>
        <pc:sldMkLst>
          <pc:docMk/>
          <pc:sldMk cId="1967486334" sldId="261"/>
        </pc:sldMkLst>
        <pc:spChg chg="mod">
          <ac:chgData name="Farah Nadeem" userId="4f467fa40252140e" providerId="LiveId" clId="{F47D13A6-3213-461A-A403-04717ADA6F73}" dt="2018-05-24T22:00:35.789" v="2383" actId="207"/>
          <ac:spMkLst>
            <pc:docMk/>
            <pc:sldMk cId="1967486334" sldId="261"/>
            <ac:spMk id="3" creationId="{66C48632-4EEF-4DD8-9BA6-D894AA2AB5B1}"/>
          </ac:spMkLst>
        </pc:spChg>
        <pc:picChg chg="add mod ord">
          <ac:chgData name="Farah Nadeem" userId="4f467fa40252140e" providerId="LiveId" clId="{F47D13A6-3213-461A-A403-04717ADA6F73}" dt="2018-05-25T16:28:43.120" v="7147" actId="1037"/>
          <ac:picMkLst>
            <pc:docMk/>
            <pc:sldMk cId="1967486334" sldId="261"/>
            <ac:picMk id="6" creationId="{57D13DE5-9C93-428D-9A91-CA45300E6876}"/>
          </ac:picMkLst>
        </pc:picChg>
      </pc:sldChg>
      <pc:sldChg chg="modSp modNotesTx">
        <pc:chgData name="Farah Nadeem" userId="4f467fa40252140e" providerId="LiveId" clId="{F47D13A6-3213-461A-A403-04717ADA6F73}" dt="2018-05-25T21:07:50.304" v="9094" actId="6549"/>
        <pc:sldMkLst>
          <pc:docMk/>
          <pc:sldMk cId="3027583162" sldId="262"/>
        </pc:sldMkLst>
        <pc:spChg chg="mod">
          <ac:chgData name="Farah Nadeem" userId="4f467fa40252140e" providerId="LiveId" clId="{F47D13A6-3213-461A-A403-04717ADA6F73}" dt="2018-05-24T20:31:28.666" v="256" actId="20577"/>
          <ac:spMkLst>
            <pc:docMk/>
            <pc:sldMk cId="3027583162" sldId="262"/>
            <ac:spMk id="3" creationId="{B6A96DE4-A859-4139-8C87-EF525C403453}"/>
          </ac:spMkLst>
        </pc:spChg>
      </pc:sldChg>
      <pc:sldChg chg="addSp delSp modSp modNotesTx">
        <pc:chgData name="Farah Nadeem" userId="4f467fa40252140e" providerId="LiveId" clId="{F47D13A6-3213-461A-A403-04717ADA6F73}" dt="2018-06-05T16:02:22.142" v="16084" actId="1076"/>
        <pc:sldMkLst>
          <pc:docMk/>
          <pc:sldMk cId="231415354" sldId="263"/>
        </pc:sldMkLst>
        <pc:spChg chg="mod">
          <ac:chgData name="Farah Nadeem" userId="4f467fa40252140e" providerId="LiveId" clId="{F47D13A6-3213-461A-A403-04717ADA6F73}" dt="2018-06-05T16:02:21.594" v="16083" actId="1076"/>
          <ac:spMkLst>
            <pc:docMk/>
            <pc:sldMk cId="231415354" sldId="263"/>
            <ac:spMk id="3" creationId="{E083BFCD-A22B-4423-BBC0-6584EC76DF8A}"/>
          </ac:spMkLst>
        </pc:spChg>
        <pc:picChg chg="del">
          <ac:chgData name="Farah Nadeem" userId="4f467fa40252140e" providerId="LiveId" clId="{F47D13A6-3213-461A-A403-04717ADA6F73}" dt="2018-05-24T20:41:24.757" v="362" actId="478"/>
          <ac:picMkLst>
            <pc:docMk/>
            <pc:sldMk cId="231415354" sldId="263"/>
            <ac:picMk id="4" creationId="{29E9DA35-E732-4786-A239-486E00B02318}"/>
          </ac:picMkLst>
        </pc:picChg>
        <pc:picChg chg="add mod ord">
          <ac:chgData name="Farah Nadeem" userId="4f467fa40252140e" providerId="LiveId" clId="{F47D13A6-3213-461A-A403-04717ADA6F73}" dt="2018-06-05T16:02:22.142" v="16084" actId="1076"/>
          <ac:picMkLst>
            <pc:docMk/>
            <pc:sldMk cId="231415354" sldId="263"/>
            <ac:picMk id="6" creationId="{669F07FD-4734-4B59-B895-2025B00F1E13}"/>
          </ac:picMkLst>
        </pc:picChg>
      </pc:sldChg>
      <pc:sldChg chg="addSp delSp modSp modAnim modNotesTx">
        <pc:chgData name="Farah Nadeem" userId="4f467fa40252140e" providerId="LiveId" clId="{F47D13A6-3213-461A-A403-04717ADA6F73}" dt="2018-06-05T04:24:58.805" v="16040" actId="1036"/>
        <pc:sldMkLst>
          <pc:docMk/>
          <pc:sldMk cId="1556238899" sldId="264"/>
        </pc:sldMkLst>
        <pc:spChg chg="mod">
          <ac:chgData name="Farah Nadeem" userId="4f467fa40252140e" providerId="LiveId" clId="{F47D13A6-3213-461A-A403-04717ADA6F73}" dt="2018-05-24T21:13:14.405" v="1176" actId="20577"/>
          <ac:spMkLst>
            <pc:docMk/>
            <pc:sldMk cId="1556238899" sldId="264"/>
            <ac:spMk id="3" creationId="{3DE29DFA-3F1D-466D-82B9-E8851283E049}"/>
          </ac:spMkLst>
        </pc:spChg>
        <pc:spChg chg="add mod">
          <ac:chgData name="Farah Nadeem" userId="4f467fa40252140e" providerId="LiveId" clId="{F47D13A6-3213-461A-A403-04717ADA6F73}" dt="2018-05-24T21:14:08.308" v="1276" actId="1076"/>
          <ac:spMkLst>
            <pc:docMk/>
            <pc:sldMk cId="1556238899" sldId="264"/>
            <ac:spMk id="6" creationId="{16A7CB41-A05A-45A5-950B-FAF1033A5BD1}"/>
          </ac:spMkLst>
        </pc:spChg>
        <pc:spChg chg="add mod">
          <ac:chgData name="Farah Nadeem" userId="4f467fa40252140e" providerId="LiveId" clId="{F47D13A6-3213-461A-A403-04717ADA6F73}" dt="2018-05-24T21:17:02.557" v="1369" actId="1036"/>
          <ac:spMkLst>
            <pc:docMk/>
            <pc:sldMk cId="1556238899" sldId="264"/>
            <ac:spMk id="8" creationId="{C298553C-5D48-4719-8C2D-1DCA893D13DC}"/>
          </ac:spMkLst>
        </pc:spChg>
        <pc:spChg chg="add mod">
          <ac:chgData name="Farah Nadeem" userId="4f467fa40252140e" providerId="LiveId" clId="{F47D13A6-3213-461A-A403-04717ADA6F73}" dt="2018-05-24T21:17:18.414" v="1398" actId="1036"/>
          <ac:spMkLst>
            <pc:docMk/>
            <pc:sldMk cId="1556238899" sldId="264"/>
            <ac:spMk id="9" creationId="{4EC1128C-B4CB-4A41-BF2F-16E8EC4A4796}"/>
          </ac:spMkLst>
        </pc:spChg>
        <pc:spChg chg="add mod">
          <ac:chgData name="Farah Nadeem" userId="4f467fa40252140e" providerId="LiveId" clId="{F47D13A6-3213-461A-A403-04717ADA6F73}" dt="2018-05-24T21:17:34.480" v="1446" actId="1036"/>
          <ac:spMkLst>
            <pc:docMk/>
            <pc:sldMk cId="1556238899" sldId="264"/>
            <ac:spMk id="10" creationId="{1F5AFC26-8034-450B-9605-DA19DFFCDEE1}"/>
          </ac:spMkLst>
        </pc:spChg>
        <pc:spChg chg="add mod">
          <ac:chgData name="Farah Nadeem" userId="4f467fa40252140e" providerId="LiveId" clId="{F47D13A6-3213-461A-A403-04717ADA6F73}" dt="2018-05-24T21:17:46.637" v="1510" actId="1035"/>
          <ac:spMkLst>
            <pc:docMk/>
            <pc:sldMk cId="1556238899" sldId="264"/>
            <ac:spMk id="11" creationId="{B2B5A1D2-3B2B-4BC4-AEF5-941243292465}"/>
          </ac:spMkLst>
        </pc:spChg>
        <pc:spChg chg="add mod">
          <ac:chgData name="Farah Nadeem" userId="4f467fa40252140e" providerId="LiveId" clId="{F47D13A6-3213-461A-A403-04717ADA6F73}" dt="2018-06-05T04:24:58.805" v="16040" actId="1036"/>
          <ac:spMkLst>
            <pc:docMk/>
            <pc:sldMk cId="1556238899" sldId="264"/>
            <ac:spMk id="12" creationId="{27977432-4B33-404C-9B64-C4CC2F59DFE4}"/>
          </ac:spMkLst>
        </pc:spChg>
        <pc:spChg chg="add mod">
          <ac:chgData name="Farah Nadeem" userId="4f467fa40252140e" providerId="LiveId" clId="{F47D13A6-3213-461A-A403-04717ADA6F73}" dt="2018-05-24T21:18:27.237" v="1642" actId="1037"/>
          <ac:spMkLst>
            <pc:docMk/>
            <pc:sldMk cId="1556238899" sldId="264"/>
            <ac:spMk id="13" creationId="{F240EC41-B10C-4319-966F-343F4FE300E1}"/>
          </ac:spMkLst>
        </pc:spChg>
        <pc:spChg chg="add mod">
          <ac:chgData name="Farah Nadeem" userId="4f467fa40252140e" providerId="LiveId" clId="{F47D13A6-3213-461A-A403-04717ADA6F73}" dt="2018-05-24T21:18:35.858" v="1673" actId="1037"/>
          <ac:spMkLst>
            <pc:docMk/>
            <pc:sldMk cId="1556238899" sldId="264"/>
            <ac:spMk id="14" creationId="{2D682AE6-FF2F-415E-94D4-3D522A0D3A52}"/>
          </ac:spMkLst>
        </pc:spChg>
        <pc:spChg chg="add mod">
          <ac:chgData name="Farah Nadeem" userId="4f467fa40252140e" providerId="LiveId" clId="{F47D13A6-3213-461A-A403-04717ADA6F73}" dt="2018-05-24T21:18:46.799" v="1726" actId="1037"/>
          <ac:spMkLst>
            <pc:docMk/>
            <pc:sldMk cId="1556238899" sldId="264"/>
            <ac:spMk id="15" creationId="{9CA85738-2A8E-440E-A960-E72041A23538}"/>
          </ac:spMkLst>
        </pc:spChg>
        <pc:spChg chg="add mod">
          <ac:chgData name="Farah Nadeem" userId="4f467fa40252140e" providerId="LiveId" clId="{F47D13A6-3213-461A-A403-04717ADA6F73}" dt="2018-05-24T21:18:56.340" v="1782" actId="1037"/>
          <ac:spMkLst>
            <pc:docMk/>
            <pc:sldMk cId="1556238899" sldId="264"/>
            <ac:spMk id="16" creationId="{52413990-60A1-4BA9-A195-A8B50CE670CF}"/>
          </ac:spMkLst>
        </pc:spChg>
        <pc:graphicFrameChg chg="mod ord modGraphic">
          <ac:chgData name="Farah Nadeem" userId="4f467fa40252140e" providerId="LiveId" clId="{F47D13A6-3213-461A-A403-04717ADA6F73}" dt="2018-05-24T21:17:10.808" v="1370" actId="167"/>
          <ac:graphicFrameMkLst>
            <pc:docMk/>
            <pc:sldMk cId="1556238899" sldId="264"/>
            <ac:graphicFrameMk id="4" creationId="{80DBA667-6280-433D-9149-22F71DBDC85D}"/>
          </ac:graphicFrameMkLst>
        </pc:graphicFrameChg>
        <pc:graphicFrameChg chg="add del mod modGraphic">
          <ac:chgData name="Farah Nadeem" userId="4f467fa40252140e" providerId="LiveId" clId="{F47D13A6-3213-461A-A403-04717ADA6F73}" dt="2018-05-24T20:51:47.142" v="1086" actId="478"/>
          <ac:graphicFrameMkLst>
            <pc:docMk/>
            <pc:sldMk cId="1556238899" sldId="264"/>
            <ac:graphicFrameMk id="5" creationId="{BE360287-FF35-4DF6-B3C8-C9C7B13055E4}"/>
          </ac:graphicFrameMkLst>
        </pc:graphicFrameChg>
      </pc:sldChg>
      <pc:sldChg chg="addSp delSp modSp mod setBg">
        <pc:chgData name="Farah Nadeem" userId="4f467fa40252140e" providerId="LiveId" clId="{F47D13A6-3213-461A-A403-04717ADA6F73}" dt="2018-06-05T16:07:51.480" v="16120" actId="1035"/>
        <pc:sldMkLst>
          <pc:docMk/>
          <pc:sldMk cId="1249650253" sldId="267"/>
        </pc:sldMkLst>
        <pc:spChg chg="del mod ord">
          <ac:chgData name="Farah Nadeem" userId="4f467fa40252140e" providerId="LiveId" clId="{F47D13A6-3213-461A-A403-04717ADA6F73}" dt="2018-05-24T22:30:27.102" v="2619" actId="478"/>
          <ac:spMkLst>
            <pc:docMk/>
            <pc:sldMk cId="1249650253" sldId="267"/>
            <ac:spMk id="2" creationId="{71981CEA-E08B-42E2-A691-ACBFAF7AB3CE}"/>
          </ac:spMkLst>
        </pc:spChg>
        <pc:spChg chg="mod ord">
          <ac:chgData name="Farah Nadeem" userId="4f467fa40252140e" providerId="LiveId" clId="{F47D13A6-3213-461A-A403-04717ADA6F73}" dt="2018-06-05T16:07:46.437" v="16114" actId="404"/>
          <ac:spMkLst>
            <pc:docMk/>
            <pc:sldMk cId="1249650253" sldId="267"/>
            <ac:spMk id="4" creationId="{991A765D-1FE0-44C5-B4C3-F0FD0EA96BC8}"/>
          </ac:spMkLst>
        </pc:spChg>
        <pc:spChg chg="add del">
          <ac:chgData name="Farah Nadeem" userId="4f467fa40252140e" providerId="LiveId" clId="{F47D13A6-3213-461A-A403-04717ADA6F73}" dt="2018-05-24T22:30:16.667" v="2617" actId="26606"/>
          <ac:spMkLst>
            <pc:docMk/>
            <pc:sldMk cId="1249650253" sldId="267"/>
            <ac:spMk id="10" creationId="{1707FC24-6981-43D9-B525-C7832BA22463}"/>
          </ac:spMkLst>
        </pc:spChg>
        <pc:spChg chg="add del">
          <ac:chgData name="Farah Nadeem" userId="4f467fa40252140e" providerId="LiveId" clId="{F47D13A6-3213-461A-A403-04717ADA6F73}" dt="2018-05-24T22:30:16.635" v="2616" actId="26606"/>
          <ac:spMkLst>
            <pc:docMk/>
            <pc:sldMk cId="1249650253" sldId="267"/>
            <ac:spMk id="15" creationId="{6753252F-4873-4F63-801D-CC719279A7D5}"/>
          </ac:spMkLst>
        </pc:spChg>
        <pc:spChg chg="add del">
          <ac:chgData name="Farah Nadeem" userId="4f467fa40252140e" providerId="LiveId" clId="{F47D13A6-3213-461A-A403-04717ADA6F73}" dt="2018-05-24T22:30:16.635" v="2616" actId="26606"/>
          <ac:spMkLst>
            <pc:docMk/>
            <pc:sldMk cId="1249650253" sldId="267"/>
            <ac:spMk id="17" creationId="{047C8CCB-F95D-4249-92DD-651249D3535A}"/>
          </ac:spMkLst>
        </pc:spChg>
        <pc:spChg chg="add">
          <ac:chgData name="Farah Nadeem" userId="4f467fa40252140e" providerId="LiveId" clId="{F47D13A6-3213-461A-A403-04717ADA6F73}" dt="2018-05-24T22:30:16.667" v="2617" actId="26606"/>
          <ac:spMkLst>
            <pc:docMk/>
            <pc:sldMk cId="1249650253" sldId="267"/>
            <ac:spMk id="19" creationId="{87CC2527-562A-4F69-B487-4371E5B243E7}"/>
          </ac:spMkLst>
        </pc:spChg>
        <pc:picChg chg="add mod">
          <ac:chgData name="Farah Nadeem" userId="4f467fa40252140e" providerId="LiveId" clId="{F47D13A6-3213-461A-A403-04717ADA6F73}" dt="2018-06-05T16:07:51.480" v="16120" actId="1035"/>
          <ac:picMkLst>
            <pc:docMk/>
            <pc:sldMk cId="1249650253" sldId="267"/>
            <ac:picMk id="5" creationId="{C841FA8C-D863-4357-BA6B-2D901EC1DC2A}"/>
          </ac:picMkLst>
        </pc:picChg>
        <pc:cxnChg chg="add">
          <ac:chgData name="Farah Nadeem" userId="4f467fa40252140e" providerId="LiveId" clId="{F47D13A6-3213-461A-A403-04717ADA6F73}" dt="2018-05-24T22:30:16.667" v="2617" actId="26606"/>
          <ac:cxnSpMkLst>
            <pc:docMk/>
            <pc:sldMk cId="1249650253" sldId="267"/>
            <ac:cxnSpMk id="20" creationId="{BCDAEC91-5BCE-4B55-9CC0-43EF94CB734B}"/>
          </ac:cxnSpMkLst>
        </pc:cxnChg>
      </pc:sldChg>
      <pc:sldChg chg="addSp delSp modSp mod setBg modNotesTx">
        <pc:chgData name="Farah Nadeem" userId="4f467fa40252140e" providerId="LiveId" clId="{F47D13A6-3213-461A-A403-04717ADA6F73}" dt="2018-06-05T01:40:42.342" v="15961" actId="6549"/>
        <pc:sldMkLst>
          <pc:docMk/>
          <pc:sldMk cId="3928158883" sldId="268"/>
        </pc:sldMkLst>
        <pc:spChg chg="mod">
          <ac:chgData name="Farah Nadeem" userId="4f467fa40252140e" providerId="LiveId" clId="{F47D13A6-3213-461A-A403-04717ADA6F73}" dt="2018-05-24T22:35:12.395" v="2661" actId="26606"/>
          <ac:spMkLst>
            <pc:docMk/>
            <pc:sldMk cId="3928158883" sldId="268"/>
            <ac:spMk id="2" creationId="{74FB62A4-3457-4087-95DE-DB979AB3867E}"/>
          </ac:spMkLst>
        </pc:spChg>
        <pc:spChg chg="add del mod">
          <ac:chgData name="Farah Nadeem" userId="4f467fa40252140e" providerId="LiveId" clId="{F47D13A6-3213-461A-A403-04717ADA6F73}" dt="2018-06-05T01:40:42.342" v="15961" actId="6549"/>
          <ac:spMkLst>
            <pc:docMk/>
            <pc:sldMk cId="3928158883" sldId="268"/>
            <ac:spMk id="3" creationId="{05BBF12F-26F2-4659-9F15-2CAE53393F16}"/>
          </ac:spMkLst>
        </pc:spChg>
        <pc:spChg chg="mod">
          <ac:chgData name="Farah Nadeem" userId="4f467fa40252140e" providerId="LiveId" clId="{F47D13A6-3213-461A-A403-04717ADA6F73}" dt="2018-05-24T22:35:12.395" v="2661" actId="26606"/>
          <ac:spMkLst>
            <pc:docMk/>
            <pc:sldMk cId="3928158883" sldId="268"/>
            <ac:spMk id="4" creationId="{AF18DCCC-1EDA-42A9-9318-66B56DF46D1E}"/>
          </ac:spMkLst>
        </pc:spChg>
        <pc:spChg chg="add del">
          <ac:chgData name="Farah Nadeem" userId="4f467fa40252140e" providerId="LiveId" clId="{F47D13A6-3213-461A-A403-04717ADA6F73}" dt="2018-05-24T22:35:12.395" v="2661" actId="26606"/>
          <ac:spMkLst>
            <pc:docMk/>
            <pc:sldMk cId="3928158883" sldId="268"/>
            <ac:spMk id="7" creationId="{8D70B121-56F4-4848-B38B-182089D909FA}"/>
          </ac:spMkLst>
        </pc:spChg>
        <pc:spChg chg="add del">
          <ac:chgData name="Farah Nadeem" userId="4f467fa40252140e" providerId="LiveId" clId="{F47D13A6-3213-461A-A403-04717ADA6F73}" dt="2018-05-24T21:54:21.852" v="2329" actId="26606"/>
          <ac:spMkLst>
            <pc:docMk/>
            <pc:sldMk cId="3928158883" sldId="268"/>
            <ac:spMk id="9" creationId="{8D70B121-56F4-4848-B38B-182089D909FA}"/>
          </ac:spMkLst>
        </pc:spChg>
        <pc:spChg chg="add del">
          <ac:chgData name="Farah Nadeem" userId="4f467fa40252140e" providerId="LiveId" clId="{F47D13A6-3213-461A-A403-04717ADA6F73}" dt="2018-05-24T22:35:12.395" v="2661" actId="26606"/>
          <ac:spMkLst>
            <pc:docMk/>
            <pc:sldMk cId="3928158883" sldId="268"/>
            <ac:spMk id="12" creationId="{BE95D989-81FA-4BAD-9AD5-E46CEDA91B36}"/>
          </ac:spMkLst>
        </pc:spChg>
        <pc:spChg chg="add del">
          <ac:chgData name="Farah Nadeem" userId="4f467fa40252140e" providerId="LiveId" clId="{F47D13A6-3213-461A-A403-04717ADA6F73}" dt="2018-05-24T22:35:12.395" v="2661" actId="26606"/>
          <ac:spMkLst>
            <pc:docMk/>
            <pc:sldMk cId="3928158883" sldId="268"/>
            <ac:spMk id="17" creationId="{156189E5-8A3E-4CFD-B71B-CCD0F8495E56}"/>
          </ac:spMkLst>
        </pc:spChg>
        <pc:spChg chg="add del">
          <ac:chgData name="Farah Nadeem" userId="4f467fa40252140e" providerId="LiveId" clId="{F47D13A6-3213-461A-A403-04717ADA6F73}" dt="2018-05-24T22:34:46.459" v="2656" actId="26606"/>
          <ac:spMkLst>
            <pc:docMk/>
            <pc:sldMk cId="3928158883" sldId="268"/>
            <ac:spMk id="22" creationId="{E4505C23-674B-4195-81D6-0C127FEAE3F8}"/>
          </ac:spMkLst>
        </pc:spChg>
        <pc:spChg chg="add del">
          <ac:chgData name="Farah Nadeem" userId="4f467fa40252140e" providerId="LiveId" clId="{F47D13A6-3213-461A-A403-04717ADA6F73}" dt="2018-05-24T22:34:46.459" v="2656" actId="26606"/>
          <ac:spMkLst>
            <pc:docMk/>
            <pc:sldMk cId="3928158883" sldId="268"/>
            <ac:spMk id="24" creationId="{65C9B8F0-FF66-4C15-BD05-E86B87331846}"/>
          </ac:spMkLst>
        </pc:spChg>
        <pc:spChg chg="add del">
          <ac:chgData name="Farah Nadeem" userId="4f467fa40252140e" providerId="LiveId" clId="{F47D13A6-3213-461A-A403-04717ADA6F73}" dt="2018-05-24T22:35:03.386" v="2658" actId="26606"/>
          <ac:spMkLst>
            <pc:docMk/>
            <pc:sldMk cId="3928158883" sldId="268"/>
            <ac:spMk id="26" creationId="{BE95D989-81FA-4BAD-9AD5-E46CEDA91B36}"/>
          </ac:spMkLst>
        </pc:spChg>
        <pc:spChg chg="add del">
          <ac:chgData name="Farah Nadeem" userId="4f467fa40252140e" providerId="LiveId" clId="{F47D13A6-3213-461A-A403-04717ADA6F73}" dt="2018-05-24T22:35:03.386" v="2658" actId="26606"/>
          <ac:spMkLst>
            <pc:docMk/>
            <pc:sldMk cId="3928158883" sldId="268"/>
            <ac:spMk id="27" creationId="{156189E5-8A3E-4CFD-B71B-CCD0F8495E56}"/>
          </ac:spMkLst>
        </pc:spChg>
        <pc:graphicFrameChg chg="add del mod modGraphic">
          <ac:chgData name="Farah Nadeem" userId="4f467fa40252140e" providerId="LiveId" clId="{F47D13A6-3213-461A-A403-04717ADA6F73}" dt="2018-05-24T22:35:12.395" v="2661" actId="26606"/>
          <ac:graphicFrameMkLst>
            <pc:docMk/>
            <pc:sldMk cId="3928158883" sldId="268"/>
            <ac:graphicFrameMk id="10" creationId="{A48F3476-F7AD-497D-B8F5-17C1730F814C}"/>
          </ac:graphicFrameMkLst>
        </pc:graphicFrameChg>
        <pc:picChg chg="add del mod">
          <ac:chgData name="Farah Nadeem" userId="4f467fa40252140e" providerId="LiveId" clId="{F47D13A6-3213-461A-A403-04717ADA6F73}" dt="2018-05-24T22:18:47.569" v="2447" actId="478"/>
          <ac:picMkLst>
            <pc:docMk/>
            <pc:sldMk cId="3928158883" sldId="268"/>
            <ac:picMk id="6" creationId="{1FCE70BC-F071-4EFC-9D81-2CF2F0657238}"/>
          </ac:picMkLst>
        </pc:picChg>
        <pc:picChg chg="add del">
          <ac:chgData name="Farah Nadeem" userId="4f467fa40252140e" providerId="LiveId" clId="{F47D13A6-3213-461A-A403-04717ADA6F73}" dt="2018-05-24T21:55:25.782" v="2330" actId="478"/>
          <ac:picMkLst>
            <pc:docMk/>
            <pc:sldMk cId="3928158883" sldId="268"/>
            <ac:picMk id="15" creationId="{899AAF4C-9150-4EC4-84A2-85B0A57E8BF8}"/>
          </ac:picMkLst>
        </pc:picChg>
        <pc:cxnChg chg="add del">
          <ac:chgData name="Farah Nadeem" userId="4f467fa40252140e" providerId="LiveId" clId="{F47D13A6-3213-461A-A403-04717ADA6F73}" dt="2018-05-24T22:35:12.395" v="2661" actId="26606"/>
          <ac:cxnSpMkLst>
            <pc:docMk/>
            <pc:sldMk cId="3928158883" sldId="268"/>
            <ac:cxnSpMk id="8" creationId="{2D72A2C9-F3CA-4216-8BAD-FA4C970C3C4E}"/>
          </ac:cxnSpMkLst>
        </pc:cxnChg>
        <pc:cxnChg chg="add del">
          <ac:chgData name="Farah Nadeem" userId="4f467fa40252140e" providerId="LiveId" clId="{F47D13A6-3213-461A-A403-04717ADA6F73}" dt="2018-05-24T21:54:21.852" v="2329" actId="26606"/>
          <ac:cxnSpMkLst>
            <pc:docMk/>
            <pc:sldMk cId="3928158883" sldId="268"/>
            <ac:cxnSpMk id="11" creationId="{2D72A2C9-F3CA-4216-8BAD-FA4C970C3C4E}"/>
          </ac:cxnSpMkLst>
        </pc:cxnChg>
      </pc:sldChg>
      <pc:sldChg chg="addSp modSp modNotesTx">
        <pc:chgData name="Farah Nadeem" userId="4f467fa40252140e" providerId="LiveId" clId="{F47D13A6-3213-461A-A403-04717ADA6F73}" dt="2018-05-30T21:23:23.042" v="15153" actId="20577"/>
        <pc:sldMkLst>
          <pc:docMk/>
          <pc:sldMk cId="1053658812" sldId="272"/>
        </pc:sldMkLst>
        <pc:spChg chg="mod">
          <ac:chgData name="Farah Nadeem" userId="4f467fa40252140e" providerId="LiveId" clId="{F47D13A6-3213-461A-A403-04717ADA6F73}" dt="2018-05-24T21:39:04.792" v="2115" actId="1036"/>
          <ac:spMkLst>
            <pc:docMk/>
            <pc:sldMk cId="1053658812" sldId="272"/>
            <ac:spMk id="3" creationId="{51894FEE-C032-4AA8-A690-AE5EE722C262}"/>
          </ac:spMkLst>
        </pc:spChg>
        <pc:spChg chg="add mod ord">
          <ac:chgData name="Farah Nadeem" userId="4f467fa40252140e" providerId="LiveId" clId="{F47D13A6-3213-461A-A403-04717ADA6F73}" dt="2018-05-24T21:45:15.340" v="2274" actId="208"/>
          <ac:spMkLst>
            <pc:docMk/>
            <pc:sldMk cId="1053658812" sldId="272"/>
            <ac:spMk id="5" creationId="{DF601DAF-1480-4849-9329-59634012E076}"/>
          </ac:spMkLst>
        </pc:spChg>
        <pc:spChg chg="mod">
          <ac:chgData name="Farah Nadeem" userId="4f467fa40252140e" providerId="LiveId" clId="{F47D13A6-3213-461A-A403-04717ADA6F73}" dt="2018-05-24T21:39:10.560" v="2122" actId="1036"/>
          <ac:spMkLst>
            <pc:docMk/>
            <pc:sldMk cId="1053658812" sldId="272"/>
            <ac:spMk id="7" creationId="{ACF6787D-A47F-4218-A0A5-2A7B5E21AD1F}"/>
          </ac:spMkLst>
        </pc:spChg>
        <pc:spChg chg="add mod">
          <ac:chgData name="Farah Nadeem" userId="4f467fa40252140e" providerId="LiveId" clId="{F47D13A6-3213-461A-A403-04717ADA6F73}" dt="2018-05-24T21:45:15.340" v="2274" actId="208"/>
          <ac:spMkLst>
            <pc:docMk/>
            <pc:sldMk cId="1053658812" sldId="272"/>
            <ac:spMk id="10" creationId="{964E9CB5-DC00-4AC5-84EB-253060ACF4FA}"/>
          </ac:spMkLst>
        </pc:spChg>
        <pc:picChg chg="mod ord">
          <ac:chgData name="Farah Nadeem" userId="4f467fa40252140e" providerId="LiveId" clId="{F47D13A6-3213-461A-A403-04717ADA6F73}" dt="2018-05-24T21:39:16.926" v="2123" actId="167"/>
          <ac:picMkLst>
            <pc:docMk/>
            <pc:sldMk cId="1053658812" sldId="272"/>
            <ac:picMk id="12" creationId="{62C4A5BC-2ED8-48EA-824B-73B0E07D00FE}"/>
          </ac:picMkLst>
        </pc:picChg>
        <pc:picChg chg="mod ord">
          <ac:chgData name="Farah Nadeem" userId="4f467fa40252140e" providerId="LiveId" clId="{F47D13A6-3213-461A-A403-04717ADA6F73}" dt="2018-05-24T21:41:55.503" v="2161" actId="167"/>
          <ac:picMkLst>
            <pc:docMk/>
            <pc:sldMk cId="1053658812" sldId="272"/>
            <ac:picMk id="14" creationId="{3DCC16CC-1238-4591-8828-80132A0B0A36}"/>
          </ac:picMkLst>
        </pc:picChg>
      </pc:sldChg>
      <pc:sldChg chg="modSp modNotesTx">
        <pc:chgData name="Farah Nadeem" userId="4f467fa40252140e" providerId="LiveId" clId="{F47D13A6-3213-461A-A403-04717ADA6F73}" dt="2018-06-05T01:46:56.602" v="15996" actId="20577"/>
        <pc:sldMkLst>
          <pc:docMk/>
          <pc:sldMk cId="3294592966" sldId="274"/>
        </pc:sldMkLst>
        <pc:spChg chg="mod">
          <ac:chgData name="Farah Nadeem" userId="4f467fa40252140e" providerId="LiveId" clId="{F47D13A6-3213-461A-A403-04717ADA6F73}" dt="2018-05-24T20:30:23.038" v="232" actId="20577"/>
          <ac:spMkLst>
            <pc:docMk/>
            <pc:sldMk cId="3294592966" sldId="274"/>
            <ac:spMk id="3" creationId="{A0B4DC12-E841-44E0-8D5C-CD65AF07A6B9}"/>
          </ac:spMkLst>
        </pc:spChg>
      </pc:sldChg>
      <pc:sldChg chg="addSp delSp modSp mod setBg modNotesTx">
        <pc:chgData name="Farah Nadeem" userId="4f467fa40252140e" providerId="LiveId" clId="{F47D13A6-3213-461A-A403-04717ADA6F73}" dt="2018-05-31T00:48:33.579" v="15920" actId="20577"/>
        <pc:sldMkLst>
          <pc:docMk/>
          <pc:sldMk cId="3573836290" sldId="277"/>
        </pc:sldMkLst>
        <pc:spChg chg="mod">
          <ac:chgData name="Farah Nadeem" userId="4f467fa40252140e" providerId="LiveId" clId="{F47D13A6-3213-461A-A403-04717ADA6F73}" dt="2018-05-24T22:39:34.134" v="2670" actId="26606"/>
          <ac:spMkLst>
            <pc:docMk/>
            <pc:sldMk cId="3573836290" sldId="277"/>
            <ac:spMk id="2" creationId="{5981F88E-7234-4A7E-9563-C3DDA0612652}"/>
          </ac:spMkLst>
        </pc:spChg>
        <pc:spChg chg="mod">
          <ac:chgData name="Farah Nadeem" userId="4f467fa40252140e" providerId="LiveId" clId="{F47D13A6-3213-461A-A403-04717ADA6F73}" dt="2018-05-24T22:41:37.494" v="2748" actId="1036"/>
          <ac:spMkLst>
            <pc:docMk/>
            <pc:sldMk cId="3573836290" sldId="277"/>
            <ac:spMk id="3" creationId="{8A330927-D1CA-4858-AEDD-523E80C52AE1}"/>
          </ac:spMkLst>
        </pc:spChg>
        <pc:spChg chg="mod">
          <ac:chgData name="Farah Nadeem" userId="4f467fa40252140e" providerId="LiveId" clId="{F47D13A6-3213-461A-A403-04717ADA6F73}" dt="2018-05-24T22:39:34.134" v="2670" actId="26606"/>
          <ac:spMkLst>
            <pc:docMk/>
            <pc:sldMk cId="3573836290" sldId="277"/>
            <ac:spMk id="4" creationId="{1D12BD0E-69EC-4E4F-8D2B-2F255D09B777}"/>
          </ac:spMkLst>
        </pc:spChg>
        <pc:spChg chg="add del">
          <ac:chgData name="Farah Nadeem" userId="4f467fa40252140e" providerId="LiveId" clId="{F47D13A6-3213-461A-A403-04717ADA6F73}" dt="2018-05-24T22:39:34.134" v="2670" actId="26606"/>
          <ac:spMkLst>
            <pc:docMk/>
            <pc:sldMk cId="3573836290" sldId="277"/>
            <ac:spMk id="11" creationId="{59719A3D-C737-40BD-A9F1-5E2A0B695CB8}"/>
          </ac:spMkLst>
        </pc:spChg>
        <pc:spChg chg="add del">
          <ac:chgData name="Farah Nadeem" userId="4f467fa40252140e" providerId="LiveId" clId="{F47D13A6-3213-461A-A403-04717ADA6F73}" dt="2018-05-24T22:39:34.134" v="2670" actId="26606"/>
          <ac:spMkLst>
            <pc:docMk/>
            <pc:sldMk cId="3573836290" sldId="277"/>
            <ac:spMk id="13" creationId="{51B487B4-225A-46A6-83D3-A2CC948C6FC9}"/>
          </ac:spMkLst>
        </pc:spChg>
        <pc:spChg chg="add del">
          <ac:chgData name="Farah Nadeem" userId="4f467fa40252140e" providerId="LiveId" clId="{F47D13A6-3213-461A-A403-04717ADA6F73}" dt="2018-05-24T22:39:34.134" v="2670" actId="26606"/>
          <ac:spMkLst>
            <pc:docMk/>
            <pc:sldMk cId="3573836290" sldId="277"/>
            <ac:spMk id="17" creationId="{EF0068E0-ED29-4438-A358-71D77F571A0B}"/>
          </ac:spMkLst>
        </pc:spChg>
        <pc:picChg chg="add del mod ord">
          <ac:chgData name="Farah Nadeem" userId="4f467fa40252140e" providerId="LiveId" clId="{F47D13A6-3213-461A-A403-04717ADA6F73}" dt="2018-05-24T22:40:15.099" v="2708" actId="1038"/>
          <ac:picMkLst>
            <pc:docMk/>
            <pc:sldMk cId="3573836290" sldId="277"/>
            <ac:picMk id="6" creationId="{41EC44D2-6ADC-49DB-8220-240237D52EA6}"/>
          </ac:picMkLst>
        </pc:picChg>
        <pc:picChg chg="add mod ord">
          <ac:chgData name="Farah Nadeem" userId="4f467fa40252140e" providerId="LiveId" clId="{F47D13A6-3213-461A-A403-04717ADA6F73}" dt="2018-05-25T16:29:18.276" v="7180" actId="171"/>
          <ac:picMkLst>
            <pc:docMk/>
            <pc:sldMk cId="3573836290" sldId="277"/>
            <ac:picMk id="6" creationId="{35764CDE-7EB0-4841-B1C9-B23CE8D24E6F}"/>
          </ac:picMkLst>
        </pc:picChg>
        <pc:picChg chg="add del mod">
          <ac:chgData name="Farah Nadeem" userId="4f467fa40252140e" providerId="LiveId" clId="{F47D13A6-3213-461A-A403-04717ADA6F73}" dt="2018-05-25T16:28:56.815" v="7148" actId="478"/>
          <ac:picMkLst>
            <pc:docMk/>
            <pc:sldMk cId="3573836290" sldId="277"/>
            <ac:picMk id="7" creationId="{88AE7406-595D-4157-964B-20AF5ED100E9}"/>
          </ac:picMkLst>
        </pc:picChg>
        <pc:picChg chg="add del">
          <ac:chgData name="Farah Nadeem" userId="4f467fa40252140e" providerId="LiveId" clId="{F47D13A6-3213-461A-A403-04717ADA6F73}" dt="2018-05-24T22:39:34.134" v="2670" actId="26606"/>
          <ac:picMkLst>
            <pc:docMk/>
            <pc:sldMk cId="3573836290" sldId="277"/>
            <ac:picMk id="15" creationId="{FEFBE7EB-3AB8-4A90-9DBB-CF1B3DBB26B5}"/>
          </ac:picMkLst>
        </pc:picChg>
      </pc:sldChg>
      <pc:sldChg chg="addSp delSp modSp modAnim modNotesTx">
        <pc:chgData name="Farah Nadeem" userId="4f467fa40252140e" providerId="LiveId" clId="{F47D13A6-3213-461A-A403-04717ADA6F73}" dt="2018-05-25T21:27:22.265" v="9647" actId="20577"/>
        <pc:sldMkLst>
          <pc:docMk/>
          <pc:sldMk cId="1598517025" sldId="281"/>
        </pc:sldMkLst>
        <pc:spChg chg="mod">
          <ac:chgData name="Farah Nadeem" userId="4f467fa40252140e" providerId="LiveId" clId="{F47D13A6-3213-461A-A403-04717ADA6F73}" dt="2018-05-24T20:31:54.894" v="282" actId="20577"/>
          <ac:spMkLst>
            <pc:docMk/>
            <pc:sldMk cId="1598517025" sldId="281"/>
            <ac:spMk id="4" creationId="{82894D32-206E-4E42-846F-12C38B2F2DD4}"/>
          </ac:spMkLst>
        </pc:spChg>
        <pc:spChg chg="add del mod">
          <ac:chgData name="Farah Nadeem" userId="4f467fa40252140e" providerId="LiveId" clId="{F47D13A6-3213-461A-A403-04717ADA6F73}" dt="2018-05-24T20:38:44.320" v="286" actId="208"/>
          <ac:spMkLst>
            <pc:docMk/>
            <pc:sldMk cId="1598517025" sldId="281"/>
            <ac:spMk id="6" creationId="{9DD1BF09-4432-4A2C-96FD-CFFBA193F842}"/>
          </ac:spMkLst>
        </pc:spChg>
        <pc:spChg chg="add del">
          <ac:chgData name="Farah Nadeem" userId="4f467fa40252140e" providerId="LiveId" clId="{F47D13A6-3213-461A-A403-04717ADA6F73}" dt="2018-05-24T20:38:41.012" v="285" actId="208"/>
          <ac:spMkLst>
            <pc:docMk/>
            <pc:sldMk cId="1598517025" sldId="281"/>
            <ac:spMk id="7" creationId="{0E12D2FF-DBF8-406E-B3EC-D8EA346D883A}"/>
          </ac:spMkLst>
        </pc:spChg>
        <pc:spChg chg="add del">
          <ac:chgData name="Farah Nadeem" userId="4f467fa40252140e" providerId="LiveId" clId="{F47D13A6-3213-461A-A403-04717ADA6F73}" dt="2018-05-24T20:38:41.012" v="285" actId="208"/>
          <ac:spMkLst>
            <pc:docMk/>
            <pc:sldMk cId="1598517025" sldId="281"/>
            <ac:spMk id="8" creationId="{B92B6DF3-A9B4-4DF6-9DB0-BAA3A7094518}"/>
          </ac:spMkLst>
        </pc:spChg>
        <pc:spChg chg="add del">
          <ac:chgData name="Farah Nadeem" userId="4f467fa40252140e" providerId="LiveId" clId="{F47D13A6-3213-461A-A403-04717ADA6F73}" dt="2018-05-24T20:38:41.012" v="285" actId="208"/>
          <ac:spMkLst>
            <pc:docMk/>
            <pc:sldMk cId="1598517025" sldId="281"/>
            <ac:spMk id="9" creationId="{F04B4BD4-DCA0-4467-9A4C-AA1247D32020}"/>
          </ac:spMkLst>
        </pc:spChg>
        <pc:spChg chg="add del">
          <ac:chgData name="Farah Nadeem" userId="4f467fa40252140e" providerId="LiveId" clId="{F47D13A6-3213-461A-A403-04717ADA6F73}" dt="2018-05-24T20:38:41.012" v="285" actId="208"/>
          <ac:spMkLst>
            <pc:docMk/>
            <pc:sldMk cId="1598517025" sldId="281"/>
            <ac:spMk id="10" creationId="{BA747675-5A0E-4D4A-8CE9-65BD739E6992}"/>
          </ac:spMkLst>
        </pc:spChg>
        <pc:spChg chg="add del">
          <ac:chgData name="Farah Nadeem" userId="4f467fa40252140e" providerId="LiveId" clId="{F47D13A6-3213-461A-A403-04717ADA6F73}" dt="2018-05-24T20:38:41.012" v="285" actId="208"/>
          <ac:spMkLst>
            <pc:docMk/>
            <pc:sldMk cId="1598517025" sldId="281"/>
            <ac:spMk id="11" creationId="{AB2A4FC7-AB9C-48C2-809F-8C091D121274}"/>
          </ac:spMkLst>
        </pc:spChg>
        <pc:spChg chg="add del">
          <ac:chgData name="Farah Nadeem" userId="4f467fa40252140e" providerId="LiveId" clId="{F47D13A6-3213-461A-A403-04717ADA6F73}" dt="2018-05-24T20:38:41.012" v="285" actId="208"/>
          <ac:spMkLst>
            <pc:docMk/>
            <pc:sldMk cId="1598517025" sldId="281"/>
            <ac:spMk id="12" creationId="{B6887DE2-9835-4C41-8DC5-FD1959EB337A}"/>
          </ac:spMkLst>
        </pc:spChg>
        <pc:spChg chg="mod">
          <ac:chgData name="Farah Nadeem" userId="4f467fa40252140e" providerId="LiveId" clId="{F47D13A6-3213-461A-A403-04717ADA6F73}" dt="2018-05-24T20:39:04.906" v="343" actId="14100"/>
          <ac:spMkLst>
            <pc:docMk/>
            <pc:sldMk cId="1598517025" sldId="281"/>
            <ac:spMk id="15" creationId="{C35CBBF2-94CB-4E26-B513-E30A2F0E7D3A}"/>
          </ac:spMkLst>
        </pc:spChg>
        <pc:spChg chg="add del">
          <ac:chgData name="Farah Nadeem" userId="4f467fa40252140e" providerId="LiveId" clId="{F47D13A6-3213-461A-A403-04717ADA6F73}" dt="2018-05-24T20:38:41.012" v="285" actId="208"/>
          <ac:spMkLst>
            <pc:docMk/>
            <pc:sldMk cId="1598517025" sldId="281"/>
            <ac:spMk id="18" creationId="{15F874F0-33F8-4740-B6E0-21D4AEA5CE47}"/>
          </ac:spMkLst>
        </pc:spChg>
        <pc:spChg chg="add del">
          <ac:chgData name="Farah Nadeem" userId="4f467fa40252140e" providerId="LiveId" clId="{F47D13A6-3213-461A-A403-04717ADA6F73}" dt="2018-05-24T20:38:41.012" v="285" actId="208"/>
          <ac:spMkLst>
            <pc:docMk/>
            <pc:sldMk cId="1598517025" sldId="281"/>
            <ac:spMk id="19" creationId="{B4427B7D-0CD1-47FB-9230-FDBA43BD4A95}"/>
          </ac:spMkLst>
        </pc:spChg>
        <pc:spChg chg="add del">
          <ac:chgData name="Farah Nadeem" userId="4f467fa40252140e" providerId="LiveId" clId="{F47D13A6-3213-461A-A403-04717ADA6F73}" dt="2018-05-24T20:38:41.012" v="285" actId="208"/>
          <ac:spMkLst>
            <pc:docMk/>
            <pc:sldMk cId="1598517025" sldId="281"/>
            <ac:spMk id="20" creationId="{1F1B3BA3-B88D-49E7-B276-68B28EFDDBC8}"/>
          </ac:spMkLst>
        </pc:spChg>
        <pc:spChg chg="add del">
          <ac:chgData name="Farah Nadeem" userId="4f467fa40252140e" providerId="LiveId" clId="{F47D13A6-3213-461A-A403-04717ADA6F73}" dt="2018-05-24T20:38:41.012" v="285" actId="208"/>
          <ac:spMkLst>
            <pc:docMk/>
            <pc:sldMk cId="1598517025" sldId="281"/>
            <ac:spMk id="21" creationId="{EF42205B-D9FA-4247-A7BB-76315834974B}"/>
          </ac:spMkLst>
        </pc:spChg>
        <pc:spChg chg="add del">
          <ac:chgData name="Farah Nadeem" userId="4f467fa40252140e" providerId="LiveId" clId="{F47D13A6-3213-461A-A403-04717ADA6F73}" dt="2018-05-24T20:38:41.012" v="285" actId="208"/>
          <ac:spMkLst>
            <pc:docMk/>
            <pc:sldMk cId="1598517025" sldId="281"/>
            <ac:spMk id="22" creationId="{EDE3A54E-C8B7-4C1F-83D5-191E6D1D1CB0}"/>
          </ac:spMkLst>
        </pc:spChg>
        <pc:spChg chg="add del">
          <ac:chgData name="Farah Nadeem" userId="4f467fa40252140e" providerId="LiveId" clId="{F47D13A6-3213-461A-A403-04717ADA6F73}" dt="2018-05-24T20:38:41.012" v="285" actId="208"/>
          <ac:spMkLst>
            <pc:docMk/>
            <pc:sldMk cId="1598517025" sldId="281"/>
            <ac:spMk id="23" creationId="{3D3B4D4B-EA01-4B1A-B874-5B30B70514BF}"/>
          </ac:spMkLst>
        </pc:spChg>
        <pc:spChg chg="add del">
          <ac:chgData name="Farah Nadeem" userId="4f467fa40252140e" providerId="LiveId" clId="{F47D13A6-3213-461A-A403-04717ADA6F73}" dt="2018-05-24T20:38:41.012" v="285" actId="208"/>
          <ac:spMkLst>
            <pc:docMk/>
            <pc:sldMk cId="1598517025" sldId="281"/>
            <ac:spMk id="24" creationId="{71A925CC-D790-4221-B7F7-062D56446812}"/>
          </ac:spMkLst>
        </pc:spChg>
        <pc:spChg chg="add del">
          <ac:chgData name="Farah Nadeem" userId="4f467fa40252140e" providerId="LiveId" clId="{F47D13A6-3213-461A-A403-04717ADA6F73}" dt="2018-05-24T20:38:41.012" v="285" actId="208"/>
          <ac:spMkLst>
            <pc:docMk/>
            <pc:sldMk cId="1598517025" sldId="281"/>
            <ac:spMk id="25" creationId="{2804E817-1440-41AC-AD03-DF4190CAA4CB}"/>
          </ac:spMkLst>
        </pc:spChg>
        <pc:spChg chg="add del">
          <ac:chgData name="Farah Nadeem" userId="4f467fa40252140e" providerId="LiveId" clId="{F47D13A6-3213-461A-A403-04717ADA6F73}" dt="2018-05-24T20:38:41.012" v="285" actId="208"/>
          <ac:spMkLst>
            <pc:docMk/>
            <pc:sldMk cId="1598517025" sldId="281"/>
            <ac:spMk id="26" creationId="{FBED5701-10FD-4ED8-8D1E-75E6D8EAD46A}"/>
          </ac:spMkLst>
        </pc:spChg>
        <pc:spChg chg="add mod">
          <ac:chgData name="Farah Nadeem" userId="4f467fa40252140e" providerId="LiveId" clId="{F47D13A6-3213-461A-A403-04717ADA6F73}" dt="2018-05-24T22:23:08.393" v="2514" actId="208"/>
          <ac:spMkLst>
            <pc:docMk/>
            <pc:sldMk cId="1598517025" sldId="281"/>
            <ac:spMk id="34" creationId="{048E2CCC-C0C9-4645-9623-D4BF45A6C477}"/>
          </ac:spMkLst>
        </pc:spChg>
        <pc:picChg chg="del">
          <ac:chgData name="Farah Nadeem" userId="4f467fa40252140e" providerId="LiveId" clId="{F47D13A6-3213-461A-A403-04717ADA6F73}" dt="2018-05-24T20:38:35.016" v="283" actId="478"/>
          <ac:picMkLst>
            <pc:docMk/>
            <pc:sldMk cId="1598517025" sldId="281"/>
            <ac:picMk id="13" creationId="{3E0A4D2E-63D5-4EF6-9B58-306BB3004CEF}"/>
          </ac:picMkLst>
        </pc:picChg>
        <pc:picChg chg="add mod ord">
          <ac:chgData name="Farah Nadeem" userId="4f467fa40252140e" providerId="LiveId" clId="{F47D13A6-3213-461A-A403-04717ADA6F73}" dt="2018-05-24T20:39:18.946" v="344" actId="1038"/>
          <ac:picMkLst>
            <pc:docMk/>
            <pc:sldMk cId="1598517025" sldId="281"/>
            <ac:picMk id="27" creationId="{024D9774-8B30-47D8-962F-24BEFD4A3734}"/>
          </ac:picMkLst>
        </pc:picChg>
        <pc:cxnChg chg="add del">
          <ac:chgData name="Farah Nadeem" userId="4f467fa40252140e" providerId="LiveId" clId="{F47D13A6-3213-461A-A403-04717ADA6F73}" dt="2018-05-24T20:38:41.012" v="285" actId="208"/>
          <ac:cxnSpMkLst>
            <pc:docMk/>
            <pc:sldMk cId="1598517025" sldId="281"/>
            <ac:cxnSpMk id="1032" creationId="{2834AF59-D163-41C9-93E4-32AC3B6503C0}"/>
          </ac:cxnSpMkLst>
        </pc:cxnChg>
        <pc:cxnChg chg="add del">
          <ac:chgData name="Farah Nadeem" userId="4f467fa40252140e" providerId="LiveId" clId="{F47D13A6-3213-461A-A403-04717ADA6F73}" dt="2018-05-24T20:38:41.012" v="285" actId="208"/>
          <ac:cxnSpMkLst>
            <pc:docMk/>
            <pc:sldMk cId="1598517025" sldId="281"/>
            <ac:cxnSpMk id="1033" creationId="{D204DC9A-6BC6-469E-ABCA-9824BE9E8AF2}"/>
          </ac:cxnSpMkLst>
        </pc:cxnChg>
        <pc:cxnChg chg="add del">
          <ac:chgData name="Farah Nadeem" userId="4f467fa40252140e" providerId="LiveId" clId="{F47D13A6-3213-461A-A403-04717ADA6F73}" dt="2018-05-24T20:38:41.012" v="285" actId="208"/>
          <ac:cxnSpMkLst>
            <pc:docMk/>
            <pc:sldMk cId="1598517025" sldId="281"/>
            <ac:cxnSpMk id="1034" creationId="{CD2FB58B-5AC7-45C4-9CDA-D9592A10DEA2}"/>
          </ac:cxnSpMkLst>
        </pc:cxnChg>
        <pc:cxnChg chg="add del">
          <ac:chgData name="Farah Nadeem" userId="4f467fa40252140e" providerId="LiveId" clId="{F47D13A6-3213-461A-A403-04717ADA6F73}" dt="2018-05-24T20:38:41.012" v="285" actId="208"/>
          <ac:cxnSpMkLst>
            <pc:docMk/>
            <pc:sldMk cId="1598517025" sldId="281"/>
            <ac:cxnSpMk id="1041" creationId="{C461A335-4055-4732-9F89-2F2972FE474E}"/>
          </ac:cxnSpMkLst>
        </pc:cxnChg>
        <pc:cxnChg chg="add del">
          <ac:chgData name="Farah Nadeem" userId="4f467fa40252140e" providerId="LiveId" clId="{F47D13A6-3213-461A-A403-04717ADA6F73}" dt="2018-05-24T20:38:41.012" v="285" actId="208"/>
          <ac:cxnSpMkLst>
            <pc:docMk/>
            <pc:sldMk cId="1598517025" sldId="281"/>
            <ac:cxnSpMk id="1042" creationId="{26FAD7BC-57D9-4676-AA5B-F968E3EDBDAF}"/>
          </ac:cxnSpMkLst>
        </pc:cxnChg>
        <pc:cxnChg chg="add del">
          <ac:chgData name="Farah Nadeem" userId="4f467fa40252140e" providerId="LiveId" clId="{F47D13A6-3213-461A-A403-04717ADA6F73}" dt="2018-05-24T20:38:41.012" v="285" actId="208"/>
          <ac:cxnSpMkLst>
            <pc:docMk/>
            <pc:sldMk cId="1598517025" sldId="281"/>
            <ac:cxnSpMk id="1043" creationId="{08373992-76C2-4155-8F21-4196B2EEF2C5}"/>
          </ac:cxnSpMkLst>
        </pc:cxnChg>
      </pc:sldChg>
      <pc:sldChg chg="addSp delSp modSp modNotesTx">
        <pc:chgData name="Farah Nadeem" userId="4f467fa40252140e" providerId="LiveId" clId="{F47D13A6-3213-461A-A403-04717ADA6F73}" dt="2018-05-30T20:19:27.151" v="12034" actId="20577"/>
        <pc:sldMkLst>
          <pc:docMk/>
          <pc:sldMk cId="1182893900" sldId="282"/>
        </pc:sldMkLst>
        <pc:spChg chg="mod">
          <ac:chgData name="Farah Nadeem" userId="4f467fa40252140e" providerId="LiveId" clId="{F47D13A6-3213-461A-A403-04717ADA6F73}" dt="2018-05-24T20:46:19.844" v="858" actId="20577"/>
          <ac:spMkLst>
            <pc:docMk/>
            <pc:sldMk cId="1182893900" sldId="282"/>
            <ac:spMk id="2" creationId="{412AD134-1677-475E-94AC-B9E30021DDB5}"/>
          </ac:spMkLst>
        </pc:spChg>
        <pc:spChg chg="del">
          <ac:chgData name="Farah Nadeem" userId="4f467fa40252140e" providerId="LiveId" clId="{F47D13A6-3213-461A-A403-04717ADA6F73}" dt="2018-05-24T20:46:34.350" v="861" actId="478"/>
          <ac:spMkLst>
            <pc:docMk/>
            <pc:sldMk cId="1182893900" sldId="282"/>
            <ac:spMk id="3" creationId="{E083BFCD-A22B-4423-BBC0-6584EC76DF8A}"/>
          </ac:spMkLst>
        </pc:spChg>
        <pc:spChg chg="mod">
          <ac:chgData name="Farah Nadeem" userId="4f467fa40252140e" providerId="LiveId" clId="{F47D13A6-3213-461A-A403-04717ADA6F73}" dt="2018-05-24T20:47:12.908" v="929" actId="1036"/>
          <ac:spMkLst>
            <pc:docMk/>
            <pc:sldMk cId="1182893900" sldId="282"/>
            <ac:spMk id="4" creationId="{43BA57B4-CDBC-4439-B8EB-E4C00C0B0D8A}"/>
          </ac:spMkLst>
        </pc:spChg>
        <pc:spChg chg="mod">
          <ac:chgData name="Farah Nadeem" userId="4f467fa40252140e" providerId="LiveId" clId="{F47D13A6-3213-461A-A403-04717ADA6F73}" dt="2018-05-24T20:46:43.296" v="895" actId="1037"/>
          <ac:spMkLst>
            <pc:docMk/>
            <pc:sldMk cId="1182893900" sldId="282"/>
            <ac:spMk id="5" creationId="{BFBB17E3-BCEA-4FF8-8FE3-A7CD3B2785D2}"/>
          </ac:spMkLst>
        </pc:spChg>
        <pc:spChg chg="add del mod">
          <ac:chgData name="Farah Nadeem" userId="4f467fa40252140e" providerId="LiveId" clId="{F47D13A6-3213-461A-A403-04717ADA6F73}" dt="2018-05-24T20:46:45.985" v="897" actId="478"/>
          <ac:spMkLst>
            <pc:docMk/>
            <pc:sldMk cId="1182893900" sldId="282"/>
            <ac:spMk id="8" creationId="{08B39DE5-BF09-4947-8BE1-22123267D529}"/>
          </ac:spMkLst>
        </pc:spChg>
        <pc:spChg chg="add mod">
          <ac:chgData name="Farah Nadeem" userId="4f467fa40252140e" providerId="LiveId" clId="{F47D13A6-3213-461A-A403-04717ADA6F73}" dt="2018-05-24T20:48:17.561" v="991" actId="1038"/>
          <ac:spMkLst>
            <pc:docMk/>
            <pc:sldMk cId="1182893900" sldId="282"/>
            <ac:spMk id="10" creationId="{F6E43D0A-1AEF-40BA-A45C-0E52198B53A1}"/>
          </ac:spMkLst>
        </pc:spChg>
        <pc:picChg chg="mod">
          <ac:chgData name="Farah Nadeem" userId="4f467fa40252140e" providerId="LiveId" clId="{F47D13A6-3213-461A-A403-04717ADA6F73}" dt="2018-05-24T20:47:16.868" v="930" actId="1076"/>
          <ac:picMkLst>
            <pc:docMk/>
            <pc:sldMk cId="1182893900" sldId="282"/>
            <ac:picMk id="6" creationId="{26E0752B-E5A7-46AB-9884-D9F103BC2D65}"/>
          </ac:picMkLst>
        </pc:picChg>
        <pc:picChg chg="add mod">
          <ac:chgData name="Farah Nadeem" userId="4f467fa40252140e" providerId="LiveId" clId="{F47D13A6-3213-461A-A403-04717ADA6F73}" dt="2018-05-24T22:32:22.564" v="2641" actId="1037"/>
          <ac:picMkLst>
            <pc:docMk/>
            <pc:sldMk cId="1182893900" sldId="282"/>
            <ac:picMk id="9" creationId="{6E17CAF8-7307-4E34-A457-D255E5FF5C18}"/>
          </ac:picMkLst>
        </pc:picChg>
      </pc:sldChg>
      <pc:sldChg chg="addSp delSp modSp modNotesTx">
        <pc:chgData name="Farah Nadeem" userId="4f467fa40252140e" providerId="LiveId" clId="{F47D13A6-3213-461A-A403-04717ADA6F73}" dt="2018-06-05T04:25:22.440" v="16041" actId="20577"/>
        <pc:sldMkLst>
          <pc:docMk/>
          <pc:sldMk cId="89681269" sldId="283"/>
        </pc:sldMkLst>
        <pc:spChg chg="mod">
          <ac:chgData name="Farah Nadeem" userId="4f467fa40252140e" providerId="LiveId" clId="{F47D13A6-3213-461A-A403-04717ADA6F73}" dt="2018-05-24T21:38:05.875" v="2036" actId="1035"/>
          <ac:spMkLst>
            <pc:docMk/>
            <pc:sldMk cId="89681269" sldId="283"/>
            <ac:spMk id="2" creationId="{44762175-DC16-4FE1-9999-276CC2D90819}"/>
          </ac:spMkLst>
        </pc:spChg>
        <pc:spChg chg="mod">
          <ac:chgData name="Farah Nadeem" userId="4f467fa40252140e" providerId="LiveId" clId="{F47D13A6-3213-461A-A403-04717ADA6F73}" dt="2018-05-24T21:20:51.352" v="1982" actId="1035"/>
          <ac:spMkLst>
            <pc:docMk/>
            <pc:sldMk cId="89681269" sldId="283"/>
            <ac:spMk id="22" creationId="{2430C391-2B49-46D0-8ADE-9523A56815DF}"/>
          </ac:spMkLst>
        </pc:spChg>
        <pc:spChg chg="mod">
          <ac:chgData name="Farah Nadeem" userId="4f467fa40252140e" providerId="LiveId" clId="{F47D13A6-3213-461A-A403-04717ADA6F73}" dt="2018-06-05T01:41:10.560" v="15995" actId="1037"/>
          <ac:spMkLst>
            <pc:docMk/>
            <pc:sldMk cId="89681269" sldId="283"/>
            <ac:spMk id="23" creationId="{AEA3BFF6-70F1-47F6-A950-12BF9624C772}"/>
          </ac:spMkLst>
        </pc:spChg>
        <pc:picChg chg="add mod">
          <ac:chgData name="Farah Nadeem" userId="4f467fa40252140e" providerId="LiveId" clId="{F47D13A6-3213-461A-A403-04717ADA6F73}" dt="2018-05-24T21:37:45.230" v="2023" actId="1037"/>
          <ac:picMkLst>
            <pc:docMk/>
            <pc:sldMk cId="89681269" sldId="283"/>
            <ac:picMk id="4" creationId="{449FB5FD-C621-4138-ADDC-FC6F6E909A7B}"/>
          </ac:picMkLst>
        </pc:picChg>
        <pc:picChg chg="del mod">
          <ac:chgData name="Farah Nadeem" userId="4f467fa40252140e" providerId="LiveId" clId="{F47D13A6-3213-461A-A403-04717ADA6F73}" dt="2018-05-24T21:36:54.362" v="1984" actId="478"/>
          <ac:picMkLst>
            <pc:docMk/>
            <pc:sldMk cId="89681269" sldId="283"/>
            <ac:picMk id="15" creationId="{6761812E-C4C0-4B54-8D91-8548B7816F0A}"/>
          </ac:picMkLst>
        </pc:picChg>
        <pc:picChg chg="mod">
          <ac:chgData name="Farah Nadeem" userId="4f467fa40252140e" providerId="LiveId" clId="{F47D13A6-3213-461A-A403-04717ADA6F73}" dt="2018-05-24T21:38:05.875" v="2036" actId="1035"/>
          <ac:picMkLst>
            <pc:docMk/>
            <pc:sldMk cId="89681269" sldId="283"/>
            <ac:picMk id="17" creationId="{6A9105A7-E1F7-49D9-9805-4AA0A1C46F4F}"/>
          </ac:picMkLst>
        </pc:picChg>
        <pc:picChg chg="mod">
          <ac:chgData name="Farah Nadeem" userId="4f467fa40252140e" providerId="LiveId" clId="{F47D13A6-3213-461A-A403-04717ADA6F73}" dt="2018-05-24T21:38:07.699" v="2040" actId="1038"/>
          <ac:picMkLst>
            <pc:docMk/>
            <pc:sldMk cId="89681269" sldId="283"/>
            <ac:picMk id="19" creationId="{65BFD108-10F3-4B34-BE5E-813BDD720C47}"/>
          </ac:picMkLst>
        </pc:picChg>
      </pc:sldChg>
      <pc:sldChg chg="modSp modNotesTx">
        <pc:chgData name="Farah Nadeem" userId="4f467fa40252140e" providerId="LiveId" clId="{F47D13A6-3213-461A-A403-04717ADA6F73}" dt="2018-06-05T15:43:52.754" v="16067" actId="1038"/>
        <pc:sldMkLst>
          <pc:docMk/>
          <pc:sldMk cId="31526112" sldId="286"/>
        </pc:sldMkLst>
        <pc:spChg chg="mod">
          <ac:chgData name="Farah Nadeem" userId="4f467fa40252140e" providerId="LiveId" clId="{F47D13A6-3213-461A-A403-04717ADA6F73}" dt="2018-06-05T15:43:47.771" v="16053" actId="1036"/>
          <ac:spMkLst>
            <pc:docMk/>
            <pc:sldMk cId="31526112" sldId="286"/>
            <ac:spMk id="2" creationId="{D75C17C3-37AA-4DF1-A21C-1C0E80336FDF}"/>
          </ac:spMkLst>
        </pc:spChg>
        <pc:spChg chg="mod">
          <ac:chgData name="Farah Nadeem" userId="4f467fa40252140e" providerId="LiveId" clId="{F47D13A6-3213-461A-A403-04717ADA6F73}" dt="2018-05-24T20:48:46.069" v="1056" actId="20577"/>
          <ac:spMkLst>
            <pc:docMk/>
            <pc:sldMk cId="31526112" sldId="286"/>
            <ac:spMk id="5" creationId="{BC3324C9-3954-47EE-BF6B-3DFEA99FB480}"/>
          </ac:spMkLst>
        </pc:spChg>
        <pc:picChg chg="mod">
          <ac:chgData name="Farah Nadeem" userId="4f467fa40252140e" providerId="LiveId" clId="{F47D13A6-3213-461A-A403-04717ADA6F73}" dt="2018-06-05T15:43:52.754" v="16067" actId="1038"/>
          <ac:picMkLst>
            <pc:docMk/>
            <pc:sldMk cId="31526112" sldId="286"/>
            <ac:picMk id="8" creationId="{9D236AC1-DCB2-4A33-919D-B3B49C4BE2A1}"/>
          </ac:picMkLst>
        </pc:picChg>
      </pc:sldChg>
      <pc:sldChg chg="modSp">
        <pc:chgData name="Farah Nadeem" userId="4f467fa40252140e" providerId="LiveId" clId="{F47D13A6-3213-461A-A403-04717ADA6F73}" dt="2018-05-28T20:54:47.875" v="10693" actId="20577"/>
        <pc:sldMkLst>
          <pc:docMk/>
          <pc:sldMk cId="4173273618" sldId="288"/>
        </pc:sldMkLst>
        <pc:spChg chg="mod">
          <ac:chgData name="Farah Nadeem" userId="4f467fa40252140e" providerId="LiveId" clId="{F47D13A6-3213-461A-A403-04717ADA6F73}" dt="2018-05-28T20:54:47.875" v="10693" actId="20577"/>
          <ac:spMkLst>
            <pc:docMk/>
            <pc:sldMk cId="4173273618" sldId="288"/>
            <ac:spMk id="9" creationId="{16269D76-51BE-4DBB-9513-8A06976530EE}"/>
          </ac:spMkLst>
        </pc:spChg>
      </pc:sldChg>
      <pc:sldChg chg="ord">
        <pc:chgData name="Farah Nadeem" userId="4f467fa40252140e" providerId="LiveId" clId="{F47D13A6-3213-461A-A403-04717ADA6F73}" dt="2018-05-24T22:23:42.778" v="2515" actId="1038"/>
        <pc:sldMkLst>
          <pc:docMk/>
          <pc:sldMk cId="1580380923" sldId="290"/>
        </pc:sldMkLst>
      </pc:sldChg>
      <pc:sldChg chg="modSp add modNotesTx">
        <pc:chgData name="Farah Nadeem" userId="4f467fa40252140e" providerId="LiveId" clId="{F47D13A6-3213-461A-A403-04717ADA6F73}" dt="2018-05-29T22:48:40.478" v="11431" actId="20577"/>
        <pc:sldMkLst>
          <pc:docMk/>
          <pc:sldMk cId="50964559" sldId="292"/>
        </pc:sldMkLst>
        <pc:spChg chg="mod">
          <ac:chgData name="Farah Nadeem" userId="4f467fa40252140e" providerId="LiveId" clId="{F47D13A6-3213-461A-A403-04717ADA6F73}" dt="2018-05-24T20:42:19.742" v="384" actId="20577"/>
          <ac:spMkLst>
            <pc:docMk/>
            <pc:sldMk cId="50964559" sldId="292"/>
            <ac:spMk id="2" creationId="{8D407A20-2651-48F0-B79A-2482C6AEA7E1}"/>
          </ac:spMkLst>
        </pc:spChg>
        <pc:spChg chg="mod">
          <ac:chgData name="Farah Nadeem" userId="4f467fa40252140e" providerId="LiveId" clId="{F47D13A6-3213-461A-A403-04717ADA6F73}" dt="2018-05-24T22:33:04.692" v="2653" actId="20577"/>
          <ac:spMkLst>
            <pc:docMk/>
            <pc:sldMk cId="50964559" sldId="292"/>
            <ac:spMk id="3" creationId="{C568264F-43D3-4F8C-8A8D-4E248C48937D}"/>
          </ac:spMkLst>
        </pc:spChg>
      </pc:sldChg>
    </pc:docChg>
  </pc:docChgLst>
  <pc:docChgLst>
    <pc:chgData name="Farah Nadeem" userId="4f467fa40252140e" providerId="LiveId" clId="{6DCEF16B-E132-4830-A212-2D6895BC733A}"/>
    <pc:docChg chg="custSel modSld">
      <pc:chgData name="Farah Nadeem" userId="4f467fa40252140e" providerId="LiveId" clId="{6DCEF16B-E132-4830-A212-2D6895BC733A}" dt="2018-05-23T19:59:34.780" v="185" actId="20577"/>
      <pc:docMkLst>
        <pc:docMk/>
      </pc:docMkLst>
      <pc:sldChg chg="modNotesTx">
        <pc:chgData name="Farah Nadeem" userId="4f467fa40252140e" providerId="LiveId" clId="{6DCEF16B-E132-4830-A212-2D6895BC733A}" dt="2018-05-23T19:45:53.055" v="134" actId="20577"/>
        <pc:sldMkLst>
          <pc:docMk/>
          <pc:sldMk cId="734192580" sldId="257"/>
        </pc:sldMkLst>
      </pc:sldChg>
      <pc:sldChg chg="modSp">
        <pc:chgData name="Farah Nadeem" userId="4f467fa40252140e" providerId="LiveId" clId="{6DCEF16B-E132-4830-A212-2D6895BC733A}" dt="2018-05-23T19:43:35.854" v="67" actId="6549"/>
        <pc:sldMkLst>
          <pc:docMk/>
          <pc:sldMk cId="2080732485" sldId="258"/>
        </pc:sldMkLst>
        <pc:spChg chg="mod">
          <ac:chgData name="Farah Nadeem" userId="4f467fa40252140e" providerId="LiveId" clId="{6DCEF16B-E132-4830-A212-2D6895BC733A}" dt="2018-05-23T19:43:35.854" v="67" actId="6549"/>
          <ac:spMkLst>
            <pc:docMk/>
            <pc:sldMk cId="2080732485" sldId="258"/>
            <ac:spMk id="3" creationId="{503E16D8-D5DD-4D28-932F-75F2F90B8C8B}"/>
          </ac:spMkLst>
        </pc:spChg>
      </pc:sldChg>
      <pc:sldChg chg="modSp modNotesTx">
        <pc:chgData name="Farah Nadeem" userId="4f467fa40252140e" providerId="LiveId" clId="{6DCEF16B-E132-4830-A212-2D6895BC733A}" dt="2018-05-23T19:49:05.875" v="165" actId="20577"/>
        <pc:sldMkLst>
          <pc:docMk/>
          <pc:sldMk cId="1962712020" sldId="259"/>
        </pc:sldMkLst>
        <pc:spChg chg="mod">
          <ac:chgData name="Farah Nadeem" userId="4f467fa40252140e" providerId="LiveId" clId="{6DCEF16B-E132-4830-A212-2D6895BC733A}" dt="2018-05-23T19:47:48.795" v="154" actId="20577"/>
          <ac:spMkLst>
            <pc:docMk/>
            <pc:sldMk cId="1962712020" sldId="259"/>
            <ac:spMk id="3" creationId="{F09F1DE6-A704-41E5-9B47-EF6051F7D7A2}"/>
          </ac:spMkLst>
        </pc:spChg>
      </pc:sldChg>
      <pc:sldChg chg="modNotesTx">
        <pc:chgData name="Farah Nadeem" userId="4f467fa40252140e" providerId="LiveId" clId="{6DCEF16B-E132-4830-A212-2D6895BC733A}" dt="2018-05-23T19:59:34.780" v="185" actId="20577"/>
        <pc:sldMkLst>
          <pc:docMk/>
          <pc:sldMk cId="3294592966" sldId="274"/>
        </pc:sldMkLst>
      </pc:sldChg>
      <pc:sldChg chg="modSp">
        <pc:chgData name="Farah Nadeem" userId="4f467fa40252140e" providerId="LiveId" clId="{6DCEF16B-E132-4830-A212-2D6895BC733A}" dt="2018-05-22T22:52:53.516" v="37" actId="1035"/>
        <pc:sldMkLst>
          <pc:docMk/>
          <pc:sldMk cId="1182893900" sldId="282"/>
        </pc:sldMkLst>
        <pc:spChg chg="mod">
          <ac:chgData name="Farah Nadeem" userId="4f467fa40252140e" providerId="LiveId" clId="{6DCEF16B-E132-4830-A212-2D6895BC733A}" dt="2018-05-22T22:52:48.874" v="33" actId="1037"/>
          <ac:spMkLst>
            <pc:docMk/>
            <pc:sldMk cId="1182893900" sldId="282"/>
            <ac:spMk id="4" creationId="{43BA57B4-CDBC-4439-B8EB-E4C00C0B0D8A}"/>
          </ac:spMkLst>
        </pc:spChg>
        <pc:picChg chg="mod">
          <ac:chgData name="Farah Nadeem" userId="4f467fa40252140e" providerId="LiveId" clId="{6DCEF16B-E132-4830-A212-2D6895BC733A}" dt="2018-05-22T22:52:53.516" v="37" actId="1035"/>
          <ac:picMkLst>
            <pc:docMk/>
            <pc:sldMk cId="1182893900" sldId="282"/>
            <ac:picMk id="6" creationId="{26E0752B-E5A7-46AB-9884-D9F103BC2D65}"/>
          </ac:picMkLst>
        </pc:picChg>
      </pc:sldChg>
      <pc:sldChg chg="modSp">
        <pc:chgData name="Farah Nadeem" userId="4f467fa40252140e" providerId="LiveId" clId="{6DCEF16B-E132-4830-A212-2D6895BC733A}" dt="2018-05-23T17:27:28.885" v="66" actId="14734"/>
        <pc:sldMkLst>
          <pc:docMk/>
          <pc:sldMk cId="4173273618" sldId="288"/>
        </pc:sldMkLst>
        <pc:graphicFrameChg chg="modGraphic">
          <ac:chgData name="Farah Nadeem" userId="4f467fa40252140e" providerId="LiveId" clId="{6DCEF16B-E132-4830-A212-2D6895BC733A}" dt="2018-05-23T17:27:28.885" v="66" actId="14734"/>
          <ac:graphicFrameMkLst>
            <pc:docMk/>
            <pc:sldMk cId="4173273618" sldId="288"/>
            <ac:graphicFrameMk id="8" creationId="{CC2D2CB2-E8CC-48C1-A4BD-5250BE1ECE44}"/>
          </ac:graphicFrameMkLst>
        </pc:graphicFrameChg>
      </pc:sldChg>
      <pc:sldChg chg="modSp">
        <pc:chgData name="Farah Nadeem" userId="4f467fa40252140e" providerId="LiveId" clId="{6DCEF16B-E132-4830-A212-2D6895BC733A}" dt="2018-05-22T22:58:16.476" v="62" actId="1035"/>
        <pc:sldMkLst>
          <pc:docMk/>
          <pc:sldMk cId="2801780414" sldId="291"/>
        </pc:sldMkLst>
        <pc:spChg chg="mod">
          <ac:chgData name="Farah Nadeem" userId="4f467fa40252140e" providerId="LiveId" clId="{6DCEF16B-E132-4830-A212-2D6895BC733A}" dt="2018-05-22T22:58:16.476" v="62" actId="1035"/>
          <ac:spMkLst>
            <pc:docMk/>
            <pc:sldMk cId="2801780414" sldId="291"/>
            <ac:spMk id="8" creationId="{C6478464-7022-4232-94DE-23A6DDCC29F1}"/>
          </ac:spMkLst>
        </pc:spChg>
        <pc:picChg chg="mod">
          <ac:chgData name="Farah Nadeem" userId="4f467fa40252140e" providerId="LiveId" clId="{6DCEF16B-E132-4830-A212-2D6895BC733A}" dt="2018-05-22T22:58:16.476" v="62" actId="1035"/>
          <ac:picMkLst>
            <pc:docMk/>
            <pc:sldMk cId="2801780414" sldId="291"/>
            <ac:picMk id="6" creationId="{FFD2C3CD-AC57-400D-BD0D-EE8C1B8B61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682A7-1ADB-45CD-A4D0-38393959A8E5}"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098F3-82BF-4CAD-8D32-7FE7B1F0E11C}" type="slidenum">
              <a:rPr lang="en-US" smtClean="0"/>
              <a:t>‹#›</a:t>
            </a:fld>
            <a:endParaRPr lang="en-US"/>
          </a:p>
        </p:txBody>
      </p:sp>
    </p:spTree>
    <p:extLst>
      <p:ext uri="{BB962C8B-B14F-4D97-AF65-F5344CB8AC3E}">
        <p14:creationId xmlns:p14="http://schemas.microsoft.com/office/powerpoint/2010/main" val="421439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Farah. I am from the university of Washington, and I am going to present the work on estimating linguistic complexity for science texts done with my advisor Mari Ostendorf. </a:t>
            </a:r>
          </a:p>
        </p:txBody>
      </p:sp>
      <p:sp>
        <p:nvSpPr>
          <p:cNvPr id="4" name="Slide Number Placeholder 3"/>
          <p:cNvSpPr>
            <a:spLocks noGrp="1"/>
          </p:cNvSpPr>
          <p:nvPr>
            <p:ph type="sldNum" sz="quarter" idx="10"/>
          </p:nvPr>
        </p:nvSpPr>
        <p:spPr/>
        <p:txBody>
          <a:bodyPr/>
          <a:lstStyle/>
          <a:p>
            <a:fld id="{73F70089-3F92-4599-A008-FA7D0BC21928}" type="slidenum">
              <a:rPr lang="en-US" smtClean="0"/>
              <a:t>1</a:t>
            </a:fld>
            <a:endParaRPr lang="en-US"/>
          </a:p>
        </p:txBody>
      </p:sp>
    </p:spTree>
    <p:extLst>
      <p:ext uri="{BB962C8B-B14F-4D97-AF65-F5344CB8AC3E}">
        <p14:creationId xmlns:p14="http://schemas.microsoft.com/office/powerpoint/2010/main" val="331512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into the various structures of RNNs we have used, I will describe the basic RNN structure. For each word in a sequence, we use a bi-directional GRU to learn a forward and backward representation. These concatenated form the word representation </a:t>
            </a:r>
            <a:r>
              <a:rPr lang="en-US" dirty="0" err="1"/>
              <a:t>h_k</a:t>
            </a:r>
            <a:r>
              <a:rPr lang="en-US" dirty="0"/>
              <a:t>. </a:t>
            </a:r>
          </a:p>
          <a:p>
            <a:endParaRPr lang="en-US" dirty="0"/>
          </a:p>
          <a:p>
            <a:r>
              <a:rPr lang="en-US" dirty="0"/>
              <a:t>Attention, </a:t>
            </a:r>
            <a:r>
              <a:rPr lang="en-US" dirty="0" err="1"/>
              <a:t>alpha_k</a:t>
            </a:r>
            <a:r>
              <a:rPr lang="en-US" dirty="0"/>
              <a:t>, is computed over the sequence, using the vector </a:t>
            </a:r>
            <a:r>
              <a:rPr lang="en-US" dirty="0" err="1"/>
              <a:t>u_s</a:t>
            </a:r>
            <a:r>
              <a:rPr lang="en-US" dirty="0"/>
              <a:t>. This attention vector is then used to compute the document representation by weighing the hidden states by corresponding attention weight and taking the average. The vector U_s is learned during training.  </a:t>
            </a:r>
          </a:p>
        </p:txBody>
      </p:sp>
      <p:sp>
        <p:nvSpPr>
          <p:cNvPr id="4" name="Slide Number Placeholder 3"/>
          <p:cNvSpPr>
            <a:spLocks noGrp="1"/>
          </p:cNvSpPr>
          <p:nvPr>
            <p:ph type="sldNum" sz="quarter" idx="10"/>
          </p:nvPr>
        </p:nvSpPr>
        <p:spPr/>
        <p:txBody>
          <a:bodyPr/>
          <a:lstStyle/>
          <a:p>
            <a:fld id="{A76098F3-82BF-4CAD-8D32-7FE7B1F0E11C}" type="slidenum">
              <a:rPr lang="en-US" smtClean="0"/>
              <a:t>10</a:t>
            </a:fld>
            <a:endParaRPr lang="en-US"/>
          </a:p>
        </p:txBody>
      </p:sp>
    </p:spTree>
    <p:extLst>
      <p:ext uri="{BB962C8B-B14F-4D97-AF65-F5344CB8AC3E}">
        <p14:creationId xmlns:p14="http://schemas.microsoft.com/office/powerpoint/2010/main" val="299556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same basic architecture as I just explained, we used four RNN variants in our work. </a:t>
            </a:r>
          </a:p>
          <a:p>
            <a:r>
              <a:rPr lang="en-US" dirty="0"/>
              <a:t>The simplest architecture we use is sequential, where we take the entire document as a sequence, and learn a document representation using attention. </a:t>
            </a:r>
          </a:p>
          <a:p>
            <a:endParaRPr lang="en-US" dirty="0"/>
          </a:p>
          <a:p>
            <a:r>
              <a:rPr lang="en-US" dirty="0"/>
              <a:t>To capture structure in multi-sentence documents, we use a hierarchical attention network. Word level input is used to learn sentence level representation, which is used to build a document level representation. </a:t>
            </a:r>
          </a:p>
          <a:p>
            <a:endParaRPr lang="en-US" dirty="0"/>
          </a:p>
          <a:p>
            <a:r>
              <a:rPr lang="en-US" dirty="0"/>
              <a:t>In this work we study three variants of hierarchical networks: basic, multi-head and with bi-directional context. For multi-head attention we learn multiple document level vectors using the word level RNN representation. In both these models, the sentences are encoded independently; in an attempt to capture information flow across sentences, we introduce context from adjacent sentences in the encoding process. </a:t>
            </a:r>
          </a:p>
        </p:txBody>
      </p:sp>
      <p:sp>
        <p:nvSpPr>
          <p:cNvPr id="4" name="Slide Number Placeholder 3"/>
          <p:cNvSpPr>
            <a:spLocks noGrp="1"/>
          </p:cNvSpPr>
          <p:nvPr>
            <p:ph type="sldNum" sz="quarter" idx="10"/>
          </p:nvPr>
        </p:nvSpPr>
        <p:spPr/>
        <p:txBody>
          <a:bodyPr/>
          <a:lstStyle/>
          <a:p>
            <a:fld id="{A76098F3-82BF-4CAD-8D32-7FE7B1F0E11C}" type="slidenum">
              <a:rPr lang="en-US" smtClean="0"/>
              <a:t>11</a:t>
            </a:fld>
            <a:endParaRPr lang="en-US"/>
          </a:p>
        </p:txBody>
      </p:sp>
    </p:spTree>
    <p:extLst>
      <p:ext uri="{BB962C8B-B14F-4D97-AF65-F5344CB8AC3E}">
        <p14:creationId xmlns:p14="http://schemas.microsoft.com/office/powerpoint/2010/main" val="392355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first two hierarchical networks; in both cases we use bi-directional GRUs to learn a word level representation, which is used to create a sentence level representation, which is then used for creating a document level representation. </a:t>
            </a:r>
          </a:p>
          <a:p>
            <a:endParaRPr lang="en-US" dirty="0"/>
          </a:p>
          <a:p>
            <a:r>
              <a:rPr lang="en-US" dirty="0"/>
              <a:t>For the </a:t>
            </a:r>
            <a:r>
              <a:rPr lang="en-US" dirty="0" err="1"/>
              <a:t>multihead</a:t>
            </a:r>
            <a:r>
              <a:rPr lang="en-US" dirty="0"/>
              <a:t> case we use multiple, in this case 2, sets of attention mechanisms to learn two sentence level representations, leading to two document level vectors, which we concatenate to form the document representation. </a:t>
            </a:r>
          </a:p>
        </p:txBody>
      </p:sp>
      <p:sp>
        <p:nvSpPr>
          <p:cNvPr id="4" name="Slide Number Placeholder 3"/>
          <p:cNvSpPr>
            <a:spLocks noGrp="1"/>
          </p:cNvSpPr>
          <p:nvPr>
            <p:ph type="sldNum" sz="quarter" idx="10"/>
          </p:nvPr>
        </p:nvSpPr>
        <p:spPr/>
        <p:txBody>
          <a:bodyPr/>
          <a:lstStyle/>
          <a:p>
            <a:fld id="{A76098F3-82BF-4CAD-8D32-7FE7B1F0E11C}" type="slidenum">
              <a:rPr lang="en-US" smtClean="0"/>
              <a:t>12</a:t>
            </a:fld>
            <a:endParaRPr lang="en-US"/>
          </a:p>
        </p:txBody>
      </p:sp>
    </p:spTree>
    <p:extLst>
      <p:ext uri="{BB962C8B-B14F-4D97-AF65-F5344CB8AC3E}">
        <p14:creationId xmlns:p14="http://schemas.microsoft.com/office/powerpoint/2010/main" val="49636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the previous models, each sentence is encoded independently of other sentences. To capture the flow of information across sentences, we introduce bi-directional context: </a:t>
            </a:r>
          </a:p>
          <a:p>
            <a:endParaRPr lang="en-US" dirty="0"/>
          </a:p>
          <a:p>
            <a:r>
              <a:rPr lang="en-US" dirty="0"/>
              <a:t>For each word in a sentence, we find the similarity with all the words in the previous sentence, use this to build an attention vector for the previous sentences.  We then average the words in the previous sentence using this attention to find the look back context vector. </a:t>
            </a:r>
          </a:p>
          <a:p>
            <a:endParaRPr lang="en-US" dirty="0"/>
          </a:p>
          <a:p>
            <a:r>
              <a:rPr lang="en-US" dirty="0"/>
              <a:t>In a similar way we find the look ahead context vector, and concatenate the context vectors with the word representation to form a new representation, which is used to create the sentence representation. </a:t>
            </a:r>
          </a:p>
        </p:txBody>
      </p:sp>
      <p:sp>
        <p:nvSpPr>
          <p:cNvPr id="4" name="Slide Number Placeholder 3"/>
          <p:cNvSpPr>
            <a:spLocks noGrp="1"/>
          </p:cNvSpPr>
          <p:nvPr>
            <p:ph type="sldNum" sz="quarter" idx="10"/>
          </p:nvPr>
        </p:nvSpPr>
        <p:spPr/>
        <p:txBody>
          <a:bodyPr/>
          <a:lstStyle/>
          <a:p>
            <a:fld id="{A76098F3-82BF-4CAD-8D32-7FE7B1F0E11C}" type="slidenum">
              <a:rPr lang="en-US" smtClean="0"/>
              <a:t>13</a:t>
            </a:fld>
            <a:endParaRPr lang="en-US"/>
          </a:p>
        </p:txBody>
      </p:sp>
    </p:spTree>
    <p:extLst>
      <p:ext uri="{BB962C8B-B14F-4D97-AF65-F5344CB8AC3E}">
        <p14:creationId xmlns:p14="http://schemas.microsoft.com/office/powerpoint/2010/main" val="251273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our results for the four RNN variants with a feature based linear regression baseline, the </a:t>
            </a:r>
            <a:r>
              <a:rPr lang="en-US" dirty="0" err="1"/>
              <a:t>WeeBit</a:t>
            </a:r>
            <a:r>
              <a:rPr lang="en-US" dirty="0"/>
              <a:t> model, on two data sets. One is the Common core sample texts, which we predict levels for both at the document and paragraph level. The second is a set of chapters from information texts. On the common core set which is mixed genre, the baseline performs better than all RNN variants. Of the RNN variants, the addition of context from adjacent sentences does the best. </a:t>
            </a:r>
          </a:p>
          <a:p>
            <a:endParaRPr lang="en-US" dirty="0"/>
          </a:p>
          <a:p>
            <a:r>
              <a:rPr lang="en-US" dirty="0"/>
              <a:t>For the science texts, the RNN models do better than the baseline, with the best performance again being for the model with context. To get a sense of what is happening, we look at the results versus text length. </a:t>
            </a:r>
          </a:p>
        </p:txBody>
      </p:sp>
      <p:sp>
        <p:nvSpPr>
          <p:cNvPr id="4" name="Slide Number Placeholder 3"/>
          <p:cNvSpPr>
            <a:spLocks noGrp="1"/>
          </p:cNvSpPr>
          <p:nvPr>
            <p:ph type="sldNum" sz="quarter" idx="10"/>
          </p:nvPr>
        </p:nvSpPr>
        <p:spPr/>
        <p:txBody>
          <a:bodyPr/>
          <a:lstStyle/>
          <a:p>
            <a:fld id="{A76098F3-82BF-4CAD-8D32-7FE7B1F0E11C}" type="slidenum">
              <a:rPr lang="en-US" smtClean="0"/>
              <a:t>14</a:t>
            </a:fld>
            <a:endParaRPr lang="en-US"/>
          </a:p>
        </p:txBody>
      </p:sp>
    </p:spTree>
    <p:extLst>
      <p:ext uri="{BB962C8B-B14F-4D97-AF65-F5344CB8AC3E}">
        <p14:creationId xmlns:p14="http://schemas.microsoft.com/office/powerpoint/2010/main" val="1807405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have the results for common core, paragraph level, plotted against maximum text length. We see that </a:t>
            </a:r>
            <a:r>
              <a:rPr lang="en-US" dirty="0" err="1"/>
              <a:t>upto</a:t>
            </a:r>
            <a:r>
              <a:rPr lang="en-US" dirty="0"/>
              <a:t> roughly 100 words, the RNN with bidirectional context does better than the baseline. On the right we have the performance for informational texts against text length. Here we see that the baseline performance steadily improves as text length increase. The performance of the sequential RNN falls with length, while the hierarchical models performance does not suffer. Again, for the shortest texts, having context helps.  </a:t>
            </a:r>
          </a:p>
          <a:p>
            <a:endParaRPr lang="en-US" dirty="0"/>
          </a:p>
          <a:p>
            <a:r>
              <a:rPr lang="en-US" dirty="0"/>
              <a:t>To explore the baseline results further, we compare the sparsity of feature vectors for document vs. paragraph level texts. For document level, the average percentage of xero valued features is 28%, while it is 44% for paragraph level texts. This might in part explain the lower performance for shorter texts. </a:t>
            </a:r>
          </a:p>
        </p:txBody>
      </p:sp>
      <p:sp>
        <p:nvSpPr>
          <p:cNvPr id="4" name="Slide Number Placeholder 3"/>
          <p:cNvSpPr>
            <a:spLocks noGrp="1"/>
          </p:cNvSpPr>
          <p:nvPr>
            <p:ph type="sldNum" sz="quarter" idx="10"/>
          </p:nvPr>
        </p:nvSpPr>
        <p:spPr/>
        <p:txBody>
          <a:bodyPr/>
          <a:lstStyle/>
          <a:p>
            <a:fld id="{A76098F3-82BF-4CAD-8D32-7FE7B1F0E11C}" type="slidenum">
              <a:rPr lang="en-US" smtClean="0"/>
              <a:t>15</a:t>
            </a:fld>
            <a:endParaRPr lang="en-US"/>
          </a:p>
        </p:txBody>
      </p:sp>
    </p:spTree>
    <p:extLst>
      <p:ext uri="{BB962C8B-B14F-4D97-AF65-F5344CB8AC3E}">
        <p14:creationId xmlns:p14="http://schemas.microsoft.com/office/powerpoint/2010/main" val="217512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case for seeing how the model works for actual stand alone short science texts, we use the model to get predictions for middle school science assessment questions from various national and state level tests. We again compare against the baseline. The average length of questions is 49 words. </a:t>
            </a:r>
          </a:p>
          <a:p>
            <a:endParaRPr lang="en-US" dirty="0"/>
          </a:p>
          <a:p>
            <a:r>
              <a:rPr lang="en-US" dirty="0"/>
              <a:t>The red square indicates the true level for the questions. Our results better match the true value. We also see the expected trend, i.e. 6</a:t>
            </a:r>
            <a:r>
              <a:rPr lang="en-US" baseline="30000" dirty="0"/>
              <a:t>th</a:t>
            </a:r>
            <a:r>
              <a:rPr lang="en-US" dirty="0"/>
              <a:t> grade questions are more likely to be predicted as having a lower reading level, while 8</a:t>
            </a:r>
            <a:r>
              <a:rPr lang="en-US" baseline="30000" dirty="0"/>
              <a:t>th</a:t>
            </a:r>
            <a:r>
              <a:rPr lang="en-US" dirty="0"/>
              <a:t> grade questions are more likely to be predicted as having a higher reading level. </a:t>
            </a:r>
          </a:p>
        </p:txBody>
      </p:sp>
      <p:sp>
        <p:nvSpPr>
          <p:cNvPr id="4" name="Slide Number Placeholder 3"/>
          <p:cNvSpPr>
            <a:spLocks noGrp="1"/>
          </p:cNvSpPr>
          <p:nvPr>
            <p:ph type="sldNum" sz="quarter" idx="10"/>
          </p:nvPr>
        </p:nvSpPr>
        <p:spPr/>
        <p:txBody>
          <a:bodyPr/>
          <a:lstStyle/>
          <a:p>
            <a:fld id="{A76098F3-82BF-4CAD-8D32-7FE7B1F0E11C}" type="slidenum">
              <a:rPr lang="en-US" smtClean="0"/>
              <a:t>16</a:t>
            </a:fld>
            <a:endParaRPr lang="en-US"/>
          </a:p>
        </p:txBody>
      </p:sp>
    </p:spTree>
    <p:extLst>
      <p:ext uri="{BB962C8B-B14F-4D97-AF65-F5344CB8AC3E}">
        <p14:creationId xmlns:p14="http://schemas.microsoft.com/office/powerpoint/2010/main" val="203331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round up, our work has shown that for shorter, genre specific texts, neural models work better than feature based models. Having both hierarchical structure and context from adjacent sentences gives the best performance. </a:t>
            </a:r>
          </a:p>
          <a:p>
            <a:r>
              <a:rPr lang="en-US" dirty="0"/>
              <a:t>There are some aspects that need to be considered, the first is the aspect of making the model interpretable in terms of identifying features that contribute more to linguistic complexity. </a:t>
            </a:r>
          </a:p>
          <a:p>
            <a:r>
              <a:rPr lang="en-US" dirty="0"/>
              <a:t>It would also be good to incorporate other features, such as morphological, syntactic and discourse level features. </a:t>
            </a:r>
          </a:p>
          <a:p>
            <a:r>
              <a:rPr lang="en-US" dirty="0"/>
              <a:t>AN important aspect of validating this work is to see how our predictions correlate with actual student performance and ELL status. </a:t>
            </a:r>
          </a:p>
        </p:txBody>
      </p:sp>
      <p:sp>
        <p:nvSpPr>
          <p:cNvPr id="4" name="Slide Number Placeholder 3"/>
          <p:cNvSpPr>
            <a:spLocks noGrp="1"/>
          </p:cNvSpPr>
          <p:nvPr>
            <p:ph type="sldNum" sz="quarter" idx="10"/>
          </p:nvPr>
        </p:nvSpPr>
        <p:spPr/>
        <p:txBody>
          <a:bodyPr/>
          <a:lstStyle/>
          <a:p>
            <a:fld id="{A76098F3-82BF-4CAD-8D32-7FE7B1F0E11C}" type="slidenum">
              <a:rPr lang="en-US" smtClean="0"/>
              <a:t>17</a:t>
            </a:fld>
            <a:endParaRPr lang="en-US"/>
          </a:p>
        </p:txBody>
      </p:sp>
    </p:spTree>
    <p:extLst>
      <p:ext uri="{BB962C8B-B14F-4D97-AF65-F5344CB8AC3E}">
        <p14:creationId xmlns:p14="http://schemas.microsoft.com/office/powerpoint/2010/main" val="222607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education, linguistic complexity is used as a metric of proficiency in language acquisition, particularly second language acquisition. </a:t>
            </a:r>
          </a:p>
          <a:p>
            <a:r>
              <a:rPr lang="en-US" dirty="0"/>
              <a:t>It is also used to find reading materials suitable for a given audience based on their reading skill level. </a:t>
            </a:r>
          </a:p>
          <a:p>
            <a:r>
              <a:rPr lang="en-US" dirty="0"/>
              <a:t>In our work we consider the problem of how difficult a text is to read and understand. As an example, here are two texts, where the first is easier to understand than the second, given comparable subject matter/length. </a:t>
            </a:r>
          </a:p>
          <a:p>
            <a:pPr marL="457200" lvl="1" indent="0" eaLnBrk="0" hangingPunct="0">
              <a:buNone/>
            </a:pPr>
            <a:endParaRPr lang="en-US" sz="2800" dirty="0">
              <a:solidFill>
                <a:schemeClr val="accent2"/>
              </a:solidFill>
            </a:endParaRPr>
          </a:p>
          <a:p>
            <a:pPr marL="457200" lvl="1" indent="0" eaLnBrk="0" hangingPunct="0">
              <a:buNone/>
            </a:pPr>
            <a:r>
              <a:rPr lang="en-US" sz="2800" dirty="0">
                <a:solidFill>
                  <a:schemeClr val="accent2"/>
                </a:solidFill>
              </a:rPr>
              <a:t>A straight-line is whatever lies evenly with points upon itself</a:t>
            </a:r>
            <a:endParaRPr lang="en-US" dirty="0"/>
          </a:p>
        </p:txBody>
      </p:sp>
      <p:sp>
        <p:nvSpPr>
          <p:cNvPr id="4" name="Slide Number Placeholder 3"/>
          <p:cNvSpPr>
            <a:spLocks noGrp="1"/>
          </p:cNvSpPr>
          <p:nvPr>
            <p:ph type="sldNum" sz="quarter" idx="10"/>
          </p:nvPr>
        </p:nvSpPr>
        <p:spPr/>
        <p:txBody>
          <a:bodyPr/>
          <a:lstStyle/>
          <a:p>
            <a:fld id="{A76098F3-82BF-4CAD-8D32-7FE7B1F0E11C}" type="slidenum">
              <a:rPr lang="en-US" smtClean="0"/>
              <a:t>2</a:t>
            </a:fld>
            <a:endParaRPr lang="en-US"/>
          </a:p>
        </p:txBody>
      </p:sp>
    </p:spTree>
    <p:extLst>
      <p:ext uri="{BB962C8B-B14F-4D97-AF65-F5344CB8AC3E}">
        <p14:creationId xmlns:p14="http://schemas.microsoft.com/office/powerpoint/2010/main" val="216825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presentation I will go over the background, which covers related work and motivation. </a:t>
            </a:r>
          </a:p>
          <a:p>
            <a:r>
              <a:rPr lang="en-US" dirty="0"/>
              <a:t>I will follow that with our proposed methods, and the data sets we have used, rounding up with results and conclusion. </a:t>
            </a:r>
          </a:p>
        </p:txBody>
      </p:sp>
      <p:sp>
        <p:nvSpPr>
          <p:cNvPr id="4" name="Slide Number Placeholder 3"/>
          <p:cNvSpPr>
            <a:spLocks noGrp="1"/>
          </p:cNvSpPr>
          <p:nvPr>
            <p:ph type="sldNum" sz="quarter" idx="10"/>
          </p:nvPr>
        </p:nvSpPr>
        <p:spPr/>
        <p:txBody>
          <a:bodyPr/>
          <a:lstStyle/>
          <a:p>
            <a:fld id="{A76098F3-82BF-4CAD-8D32-7FE7B1F0E11C}" type="slidenum">
              <a:rPr lang="en-US" smtClean="0"/>
              <a:t>3</a:t>
            </a:fld>
            <a:endParaRPr lang="en-US"/>
          </a:p>
        </p:txBody>
      </p:sp>
    </p:spTree>
    <p:extLst>
      <p:ext uri="{BB962C8B-B14F-4D97-AF65-F5344CB8AC3E}">
        <p14:creationId xmlns:p14="http://schemas.microsoft.com/office/powerpoint/2010/main" val="382832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linguistic complexity and readability analysis is tied to language learning and teaching. So why science? For students who are not proficient in English, particularly English language learners or ELLs, or students who have learning difficulties, text complexity has an impact for all subjects, including STEM subject. </a:t>
            </a:r>
          </a:p>
          <a:p>
            <a:r>
              <a:rPr lang="en-US" dirty="0"/>
              <a:t>And this is particularly challenging in the stem classrooms, since teachers are not typically trained to find appropriate levelled texts, unlike language teachers. This issue gets worsened by the fact that teachers use materials from various sources including online ones, which are not levelled, as opposed to just grade specific text books. </a:t>
            </a:r>
          </a:p>
          <a:p>
            <a:r>
              <a:rPr lang="en-US" dirty="0"/>
              <a:t>Another important aspect is how text difficulty of assessment questions impacts ELLs, regardless of subject proficiency. </a:t>
            </a:r>
          </a:p>
          <a:p>
            <a:r>
              <a:rPr lang="en-US" dirty="0"/>
              <a:t>In this context having tools to automatically identify text complexity would help both students and educators, which include both teachers and assessment writers. </a:t>
            </a:r>
          </a:p>
        </p:txBody>
      </p:sp>
      <p:sp>
        <p:nvSpPr>
          <p:cNvPr id="4" name="Slide Number Placeholder 3"/>
          <p:cNvSpPr>
            <a:spLocks noGrp="1"/>
          </p:cNvSpPr>
          <p:nvPr>
            <p:ph type="sldNum" sz="quarter" idx="10"/>
          </p:nvPr>
        </p:nvSpPr>
        <p:spPr/>
        <p:txBody>
          <a:bodyPr/>
          <a:lstStyle/>
          <a:p>
            <a:fld id="{A76098F3-82BF-4CAD-8D32-7FE7B1F0E11C}" type="slidenum">
              <a:rPr lang="en-US" smtClean="0"/>
              <a:t>4</a:t>
            </a:fld>
            <a:endParaRPr lang="en-US"/>
          </a:p>
        </p:txBody>
      </p:sp>
    </p:spTree>
    <p:extLst>
      <p:ext uri="{BB962C8B-B14F-4D97-AF65-F5344CB8AC3E}">
        <p14:creationId xmlns:p14="http://schemas.microsoft.com/office/powerpoint/2010/main" val="259504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existing space of automatic analysis of text difficulty, there are two main bodies of work. The first set is of traditional readability metrics, which use formulas based on surface features, such as length of words and sentences, to give a number that quantifies readability. </a:t>
            </a:r>
          </a:p>
          <a:p>
            <a:r>
              <a:rPr lang="en-US" dirty="0"/>
              <a:t>These metrics and independent of genre, but work has shown that they often tend to over predict reading level of technical/informational texts. </a:t>
            </a:r>
          </a:p>
          <a:p>
            <a:r>
              <a:rPr lang="en-US" dirty="0"/>
              <a:t>Some examples include Flesch Kincaid, </a:t>
            </a:r>
            <a:r>
              <a:rPr lang="en-US" dirty="0" err="1"/>
              <a:t>coleman</a:t>
            </a:r>
            <a:r>
              <a:rPr lang="en-US" dirty="0"/>
              <a:t> </a:t>
            </a:r>
            <a:r>
              <a:rPr lang="en-US" dirty="0" err="1"/>
              <a:t>liau</a:t>
            </a:r>
            <a:r>
              <a:rPr lang="en-US" dirty="0"/>
              <a:t>, and the most commonly used, </a:t>
            </a:r>
            <a:r>
              <a:rPr lang="en-US" dirty="0" err="1"/>
              <a:t>lexile</a:t>
            </a:r>
            <a:r>
              <a:rPr lang="en-US" dirty="0"/>
              <a:t>. </a:t>
            </a:r>
          </a:p>
          <a:p>
            <a:endParaRPr lang="en-US" dirty="0"/>
          </a:p>
          <a:p>
            <a:r>
              <a:rPr lang="en-US" dirty="0"/>
              <a:t>The second set of work includes feature based models that go beyond surface level features, in an attempt to provide better analysis. These models typically use hand crafted lexical, syntactic, morphological and other features, and predict the reading level using models such as linear regression and support vector machines. These models are trained on specific training sets, which makes them genre dependent. Due to the feature engineering process, we have found out that these models work better for longer texts. And shorter texts are also important, particularly in the context of assessments. </a:t>
            </a:r>
          </a:p>
        </p:txBody>
      </p:sp>
      <p:sp>
        <p:nvSpPr>
          <p:cNvPr id="4" name="Slide Number Placeholder 3"/>
          <p:cNvSpPr>
            <a:spLocks noGrp="1"/>
          </p:cNvSpPr>
          <p:nvPr>
            <p:ph type="sldNum" sz="quarter" idx="10"/>
          </p:nvPr>
        </p:nvSpPr>
        <p:spPr/>
        <p:txBody>
          <a:bodyPr/>
          <a:lstStyle/>
          <a:p>
            <a:fld id="{A76098F3-82BF-4CAD-8D32-7FE7B1F0E11C}" type="slidenum">
              <a:rPr lang="en-US" smtClean="0"/>
              <a:t>5</a:t>
            </a:fld>
            <a:endParaRPr lang="en-US"/>
          </a:p>
        </p:txBody>
      </p:sp>
    </p:spTree>
    <p:extLst>
      <p:ext uri="{BB962C8B-B14F-4D97-AF65-F5344CB8AC3E}">
        <p14:creationId xmlns:p14="http://schemas.microsoft.com/office/powerpoint/2010/main" val="14004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how complexity of questions impacts ELLs, there has been extensive research, particularly on math word problems as well as other subjects. A large body of work has demonstrated that different linguistic features, including lexical, syntactic, correlate with low performance by ELLs. However, the features that seem to be impactful varies across subject, grade level and even type of test. The only consistent feature is length, which almost always correlates with language difficulty perceived by ELLs. </a:t>
            </a:r>
          </a:p>
          <a:p>
            <a:endParaRPr lang="en-US" dirty="0"/>
          </a:p>
          <a:p>
            <a:r>
              <a:rPr lang="en-US" dirty="0"/>
              <a:t>This is important since it impacts the validity of measurements obtained from these assessments. As pointed out by the national research council, assessments cannot provide valid measurements if students cannot demonstrate their learning due to a language barrier. This is a recurring theme that has been coming in national reports, more recently with the introduction of the next generation science standard. </a:t>
            </a:r>
          </a:p>
        </p:txBody>
      </p:sp>
      <p:sp>
        <p:nvSpPr>
          <p:cNvPr id="4" name="Slide Number Placeholder 3"/>
          <p:cNvSpPr>
            <a:spLocks noGrp="1"/>
          </p:cNvSpPr>
          <p:nvPr>
            <p:ph type="sldNum" sz="quarter" idx="10"/>
          </p:nvPr>
        </p:nvSpPr>
        <p:spPr/>
        <p:txBody>
          <a:bodyPr/>
          <a:lstStyle/>
          <a:p>
            <a:fld id="{A76098F3-82BF-4CAD-8D32-7FE7B1F0E11C}" type="slidenum">
              <a:rPr lang="en-US" smtClean="0"/>
              <a:t>6</a:t>
            </a:fld>
            <a:endParaRPr lang="en-US"/>
          </a:p>
        </p:txBody>
      </p:sp>
    </p:spTree>
    <p:extLst>
      <p:ext uri="{BB962C8B-B14F-4D97-AF65-F5344CB8AC3E}">
        <p14:creationId xmlns:p14="http://schemas.microsoft.com/office/powerpoint/2010/main" val="310345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context, the focus of our work is basically to build an estimator for text complexity specifically for science and other informational texts. The goal is to build systems that work for shorter texts. </a:t>
            </a:r>
          </a:p>
          <a:p>
            <a:endParaRPr lang="en-US" dirty="0"/>
          </a:p>
          <a:p>
            <a:r>
              <a:rPr lang="en-US" dirty="0"/>
              <a:t>The approach we have adopted is to use a recurrent neural network with text as input. We don’t use had-engineered features for this work. To make the model specific to science and other informational texts, we train on science texts. For labels, we take the grade level of the textbooks as labels. A caveat is that our labels are noisy, since not all text in a, say 5</a:t>
            </a:r>
            <a:r>
              <a:rPr lang="en-US" baseline="30000" dirty="0"/>
              <a:t>th</a:t>
            </a:r>
            <a:r>
              <a:rPr lang="en-US" dirty="0"/>
              <a:t> grade textbook, is at 5</a:t>
            </a:r>
            <a:r>
              <a:rPr lang="en-US" baseline="30000" dirty="0"/>
              <a:t>th</a:t>
            </a:r>
            <a:r>
              <a:rPr lang="en-US" dirty="0"/>
              <a:t> grade level. </a:t>
            </a:r>
          </a:p>
          <a:p>
            <a:endParaRPr lang="en-US" dirty="0"/>
          </a:p>
          <a:p>
            <a:r>
              <a:rPr lang="en-US" dirty="0"/>
              <a:t>The metrics we use for evaluation are spearman rank correlation and accuracy. </a:t>
            </a:r>
          </a:p>
        </p:txBody>
      </p:sp>
      <p:sp>
        <p:nvSpPr>
          <p:cNvPr id="4" name="Slide Number Placeholder 3"/>
          <p:cNvSpPr>
            <a:spLocks noGrp="1"/>
          </p:cNvSpPr>
          <p:nvPr>
            <p:ph type="sldNum" sz="quarter" idx="10"/>
          </p:nvPr>
        </p:nvSpPr>
        <p:spPr/>
        <p:txBody>
          <a:bodyPr/>
          <a:lstStyle/>
          <a:p>
            <a:fld id="{A76098F3-82BF-4CAD-8D32-7FE7B1F0E11C}" type="slidenum">
              <a:rPr lang="en-US" smtClean="0"/>
              <a:t>7</a:t>
            </a:fld>
            <a:endParaRPr lang="en-US"/>
          </a:p>
        </p:txBody>
      </p:sp>
    </p:spTree>
    <p:extLst>
      <p:ext uri="{BB962C8B-B14F-4D97-AF65-F5344CB8AC3E}">
        <p14:creationId xmlns:p14="http://schemas.microsoft.com/office/powerpoint/2010/main" val="385254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challenges we faced is that there is no data set available for short stand alone science texts. We worked around this problem, using various online sources to build both the train and test sets. </a:t>
            </a:r>
          </a:p>
          <a:p>
            <a:r>
              <a:rPr lang="en-US" dirty="0"/>
              <a:t>For the train set we took textbooks for grades k-12 available online. We also took additional data from the </a:t>
            </a:r>
            <a:r>
              <a:rPr lang="en-US" dirty="0" err="1"/>
              <a:t>weebit</a:t>
            </a:r>
            <a:r>
              <a:rPr lang="en-US" dirty="0"/>
              <a:t> corpus, which is a collection of weekly reader and </a:t>
            </a:r>
            <a:r>
              <a:rPr lang="en-US" dirty="0" err="1"/>
              <a:t>bbc</a:t>
            </a:r>
            <a:r>
              <a:rPr lang="en-US" dirty="0"/>
              <a:t> bitesize articles. </a:t>
            </a:r>
          </a:p>
          <a:p>
            <a:endParaRPr lang="en-US" dirty="0"/>
          </a:p>
          <a:p>
            <a:r>
              <a:rPr lang="en-US" dirty="0"/>
              <a:t>Putting together a test set that lines up with our goals was also challenging, so we used three different test sets: </a:t>
            </a:r>
          </a:p>
          <a:p>
            <a:r>
              <a:rPr lang="en-US" dirty="0"/>
              <a:t>The first was a set of sample texts for grades 2-12 from the common core standards. There are mixed genre texts</a:t>
            </a:r>
          </a:p>
          <a:p>
            <a:r>
              <a:rPr lang="en-US" dirty="0"/>
              <a:t>The second was a set of chapters from the open source textbooks we collected. Since the books are published under the creative commons </a:t>
            </a:r>
            <a:r>
              <a:rPr lang="en-US" dirty="0" err="1"/>
              <a:t>licence</a:t>
            </a:r>
            <a:r>
              <a:rPr lang="en-US" dirty="0"/>
              <a:t>, the same chapters were replicated in various books. We took care to make sure the test chapters do not appear in the training set. </a:t>
            </a:r>
          </a:p>
          <a:p>
            <a:r>
              <a:rPr lang="en-US" dirty="0"/>
              <a:t>The third set was middle school science assessment questions for grades 6-8. They include released items from state and national tests. </a:t>
            </a:r>
          </a:p>
        </p:txBody>
      </p:sp>
      <p:sp>
        <p:nvSpPr>
          <p:cNvPr id="4" name="Slide Number Placeholder 3"/>
          <p:cNvSpPr>
            <a:spLocks noGrp="1"/>
          </p:cNvSpPr>
          <p:nvPr>
            <p:ph type="sldNum" sz="quarter" idx="10"/>
          </p:nvPr>
        </p:nvSpPr>
        <p:spPr/>
        <p:txBody>
          <a:bodyPr/>
          <a:lstStyle/>
          <a:p>
            <a:fld id="{A76098F3-82BF-4CAD-8D32-7FE7B1F0E11C}" type="slidenum">
              <a:rPr lang="en-US" smtClean="0"/>
              <a:t>8</a:t>
            </a:fld>
            <a:endParaRPr lang="en-US"/>
          </a:p>
        </p:txBody>
      </p:sp>
    </p:spTree>
    <p:extLst>
      <p:ext uri="{BB962C8B-B14F-4D97-AF65-F5344CB8AC3E}">
        <p14:creationId xmlns:p14="http://schemas.microsoft.com/office/powerpoint/2010/main" val="276921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look at the model we used. It can be broken down into three parts:</a:t>
            </a:r>
          </a:p>
          <a:p>
            <a:pPr marL="228600" indent="-228600">
              <a:buAutoNum type="arabicParenR"/>
            </a:pPr>
            <a:r>
              <a:rPr lang="en-US" dirty="0"/>
              <a:t>The input, which is pre-trained word embeddings for the words in the document. </a:t>
            </a:r>
          </a:p>
          <a:p>
            <a:pPr marL="228600" indent="-228600">
              <a:buAutoNum type="arabicParenR"/>
            </a:pPr>
            <a:r>
              <a:rPr lang="en-US" dirty="0"/>
              <a:t>The RNN and attention mechanism, which is used to learn a document representation. We use different configurations of bi-directional RNNs in our work. </a:t>
            </a:r>
          </a:p>
          <a:p>
            <a:pPr marL="228600" indent="-228600">
              <a:buAutoNum type="arabicParenR"/>
            </a:pPr>
            <a:r>
              <a:rPr lang="en-US" dirty="0"/>
              <a:t>The document vector is then used to predict reading/grade level using ordinal regression.</a:t>
            </a:r>
          </a:p>
          <a:p>
            <a:pPr marL="228600" indent="-228600">
              <a:buAutoNum type="arabicParenR"/>
            </a:pPr>
            <a:endParaRPr lang="en-US" dirty="0"/>
          </a:p>
          <a:p>
            <a:pPr marL="0" indent="0">
              <a:buNone/>
            </a:pPr>
            <a:r>
              <a:rPr lang="en-US" dirty="0"/>
              <a:t>The entire system is trained end to end. </a:t>
            </a:r>
          </a:p>
        </p:txBody>
      </p:sp>
      <p:sp>
        <p:nvSpPr>
          <p:cNvPr id="4" name="Slide Number Placeholder 3"/>
          <p:cNvSpPr>
            <a:spLocks noGrp="1"/>
          </p:cNvSpPr>
          <p:nvPr>
            <p:ph type="sldNum" sz="quarter" idx="10"/>
          </p:nvPr>
        </p:nvSpPr>
        <p:spPr/>
        <p:txBody>
          <a:bodyPr/>
          <a:lstStyle/>
          <a:p>
            <a:fld id="{A76098F3-82BF-4CAD-8D32-7FE7B1F0E11C}" type="slidenum">
              <a:rPr lang="en-US" smtClean="0"/>
              <a:t>9</a:t>
            </a:fld>
            <a:endParaRPr lang="en-US"/>
          </a:p>
        </p:txBody>
      </p:sp>
    </p:spTree>
    <p:extLst>
      <p:ext uri="{BB962C8B-B14F-4D97-AF65-F5344CB8AC3E}">
        <p14:creationId xmlns:p14="http://schemas.microsoft.com/office/powerpoint/2010/main" val="111720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63703E-0373-42AC-989B-7397F0B0D19D}"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20077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10CCE-8045-4E9D-9483-ADADF497DFB6}"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357693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A1816-FC78-4458-97A1-65A8B9A318EF}"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33590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D0179-806E-44AC-AEDD-B53835D5F8D1}"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8833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57484C-B229-4557-A513-80DCF7F4CFDF}"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14720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D853BB-2BEB-46E2-BC75-6CE78DE81EA9}"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124898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D7A829-E50B-4A6A-8B3B-CBE20E0F53CD}" type="datetime1">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408802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9144A4-B695-4609-B583-8C8F4BF36E65}" type="datetime1">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419976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BC481-FBD2-4716-9E10-559B8C3CD1A2}" type="datetime1">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28758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31C472-2054-45BB-910A-1280C48FB94D}"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16483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FD14D-7A8E-4777-8B40-0CF3ED9A7893}"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3191-99DB-4E6A-9590-FE1118B0D4B2}" type="slidenum">
              <a:rPr lang="en-US" smtClean="0"/>
              <a:t>‹#›</a:t>
            </a:fld>
            <a:endParaRPr lang="en-US"/>
          </a:p>
        </p:txBody>
      </p:sp>
    </p:spTree>
    <p:extLst>
      <p:ext uri="{BB962C8B-B14F-4D97-AF65-F5344CB8AC3E}">
        <p14:creationId xmlns:p14="http://schemas.microsoft.com/office/powerpoint/2010/main" val="402279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47D21-EACC-41A0-A092-D0754D1F411A}" type="datetime1">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23191-99DB-4E6A-9590-FE1118B0D4B2}" type="slidenum">
              <a:rPr lang="en-US" smtClean="0"/>
              <a:t>‹#›</a:t>
            </a:fld>
            <a:endParaRPr lang="en-US"/>
          </a:p>
        </p:txBody>
      </p:sp>
    </p:spTree>
    <p:extLst>
      <p:ext uri="{BB962C8B-B14F-4D97-AF65-F5344CB8AC3E}">
        <p14:creationId xmlns:p14="http://schemas.microsoft.com/office/powerpoint/2010/main" val="2579300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rahn@uw.edu,ostendor@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3259"/>
            <a:ext cx="9144000" cy="2387600"/>
          </a:xfrm>
        </p:spPr>
        <p:txBody>
          <a:bodyPr>
            <a:normAutofit/>
          </a:bodyPr>
          <a:lstStyle/>
          <a:p>
            <a:r>
              <a:rPr lang="en-US" sz="4800" dirty="0"/>
              <a:t>Estimating Linguistic Complexity for Science Texts</a:t>
            </a:r>
            <a:endParaRPr lang="en-US" sz="3200" dirty="0"/>
          </a:p>
        </p:txBody>
      </p:sp>
      <p:sp>
        <p:nvSpPr>
          <p:cNvPr id="3" name="Subtitle 2"/>
          <p:cNvSpPr>
            <a:spLocks noGrp="1"/>
          </p:cNvSpPr>
          <p:nvPr>
            <p:ph type="subTitle" idx="1"/>
          </p:nvPr>
        </p:nvSpPr>
        <p:spPr>
          <a:xfrm>
            <a:off x="1524000" y="3112934"/>
            <a:ext cx="9144000" cy="1655762"/>
          </a:xfrm>
        </p:spPr>
        <p:txBody>
          <a:bodyPr>
            <a:normAutofit lnSpcReduction="10000"/>
          </a:bodyPr>
          <a:lstStyle/>
          <a:p>
            <a:r>
              <a:rPr lang="en-US" dirty="0"/>
              <a:t>Farah Nadeem and Mari Ostendorf </a:t>
            </a:r>
          </a:p>
          <a:p>
            <a:r>
              <a:rPr lang="en-US" dirty="0">
                <a:hlinkClick r:id="rId3"/>
              </a:rPr>
              <a:t>farahn@uw.edu,</a:t>
            </a:r>
            <a:r>
              <a:rPr lang="en-US" dirty="0"/>
              <a:t> </a:t>
            </a:r>
            <a:r>
              <a:rPr lang="en-US" dirty="0">
                <a:hlinkClick r:id="rId3"/>
              </a:rPr>
              <a:t>ostendor@uw.edu</a:t>
            </a:r>
            <a:endParaRPr lang="en-US" dirty="0"/>
          </a:p>
          <a:p>
            <a:r>
              <a:rPr lang="en-US" dirty="0"/>
              <a:t>TIAL Lab, Department of Electrical Engineering</a:t>
            </a:r>
          </a:p>
          <a:p>
            <a:r>
              <a:rPr lang="en-US" dirty="0"/>
              <a:t>University of Washington</a:t>
            </a:r>
          </a:p>
        </p:txBody>
      </p:sp>
      <p:pic>
        <p:nvPicPr>
          <p:cNvPr id="7" name="Picture 6">
            <a:extLst>
              <a:ext uri="{FF2B5EF4-FFF2-40B4-BE49-F238E27FC236}">
                <a16:creationId xmlns:a16="http://schemas.microsoft.com/office/drawing/2014/main" id="{5F89291F-7727-4FEA-8A3D-612793498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14" y="5904701"/>
            <a:ext cx="4678231" cy="640080"/>
          </a:xfrm>
          <a:prstGeom prst="rect">
            <a:avLst/>
          </a:prstGeom>
        </p:spPr>
      </p:pic>
      <p:pic>
        <p:nvPicPr>
          <p:cNvPr id="6" name="Picture 5">
            <a:extLst>
              <a:ext uri="{FF2B5EF4-FFF2-40B4-BE49-F238E27FC236}">
                <a16:creationId xmlns:a16="http://schemas.microsoft.com/office/drawing/2014/main" id="{E39430CB-5B1F-4EAC-A0E3-7D4C55EC5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7064" y="5508299"/>
            <a:ext cx="1261872" cy="1261872"/>
          </a:xfrm>
          <a:prstGeom prst="rect">
            <a:avLst/>
          </a:prstGeom>
        </p:spPr>
      </p:pic>
      <p:pic>
        <p:nvPicPr>
          <p:cNvPr id="8" name="Picture 7">
            <a:extLst>
              <a:ext uri="{FF2B5EF4-FFF2-40B4-BE49-F238E27FC236}">
                <a16:creationId xmlns:a16="http://schemas.microsoft.com/office/drawing/2014/main" id="{8547C523-6FF6-42EC-87F6-44DC742E7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016" y="5721821"/>
            <a:ext cx="1506379" cy="1005840"/>
          </a:xfrm>
          <a:prstGeom prst="rect">
            <a:avLst/>
          </a:prstGeom>
        </p:spPr>
      </p:pic>
    </p:spTree>
    <p:extLst>
      <p:ext uri="{BB962C8B-B14F-4D97-AF65-F5344CB8AC3E}">
        <p14:creationId xmlns:p14="http://schemas.microsoft.com/office/powerpoint/2010/main" val="73419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D134-1677-475E-94AC-B9E30021DDB5}"/>
              </a:ext>
            </a:extLst>
          </p:cNvPr>
          <p:cNvSpPr>
            <a:spLocks noGrp="1"/>
          </p:cNvSpPr>
          <p:nvPr>
            <p:ph type="title"/>
          </p:nvPr>
        </p:nvSpPr>
        <p:spPr/>
        <p:txBody>
          <a:bodyPr/>
          <a:lstStyle/>
          <a:p>
            <a:r>
              <a:rPr lang="en-US" dirty="0"/>
              <a:t>Basic RNN architecture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83BFCD-A22B-4423-BBC0-6584EC76DF8A}"/>
                  </a:ext>
                </a:extLst>
              </p:cNvPr>
              <p:cNvSpPr>
                <a:spLocks noGrp="1"/>
              </p:cNvSpPr>
              <p:nvPr>
                <p:ph idx="1"/>
              </p:nvPr>
            </p:nvSpPr>
            <p:spPr>
              <a:xfrm>
                <a:off x="838201" y="1825625"/>
                <a:ext cx="8111646" cy="4443652"/>
              </a:xfrm>
            </p:spPr>
            <p:txBody>
              <a:bodyPr>
                <a:noAutofit/>
              </a:bodyPr>
              <a:lstStyle/>
              <a:p>
                <a:pPr>
                  <a:lnSpc>
                    <a:spcPct val="95000"/>
                  </a:lnSpc>
                </a:pPr>
                <a:r>
                  <a:rPr lang="en-US" sz="2600" dirty="0"/>
                  <a:t>For each word </a:t>
                </a:r>
                <a14:m>
                  <m:oMath xmlns:m="http://schemas.openxmlformats.org/officeDocument/2006/math">
                    <m:sSub>
                      <m:sSubPr>
                        <m:ctrlPr>
                          <a:rPr lang="en-US" sz="2600" i="1" smtClean="0">
                            <a:solidFill>
                              <a:schemeClr val="accent5">
                                <a:lumMod val="75000"/>
                              </a:schemeClr>
                            </a:solidFill>
                            <a:latin typeface="Cambria Math" panose="02040503050406030204" pitchFamily="18" charset="0"/>
                          </a:rPr>
                        </m:ctrlPr>
                      </m:sSubPr>
                      <m:e>
                        <m:r>
                          <a:rPr lang="en-US" sz="2600" b="0" i="1" smtClean="0">
                            <a:solidFill>
                              <a:schemeClr val="accent5">
                                <a:lumMod val="75000"/>
                              </a:schemeClr>
                            </a:solidFill>
                            <a:latin typeface="Cambria Math" panose="02040503050406030204" pitchFamily="18" charset="0"/>
                          </a:rPr>
                          <m:t>𝑤</m:t>
                        </m:r>
                      </m:e>
                      <m:sub>
                        <m:r>
                          <a:rPr lang="en-US" sz="2600" b="0" i="1" smtClean="0">
                            <a:solidFill>
                              <a:schemeClr val="accent5">
                                <a:lumMod val="75000"/>
                              </a:schemeClr>
                            </a:solidFill>
                            <a:latin typeface="Cambria Math" panose="02040503050406030204" pitchFamily="18" charset="0"/>
                          </a:rPr>
                          <m:t>𝑘</m:t>
                        </m:r>
                      </m:sub>
                    </m:sSub>
                  </m:oMath>
                </a14:m>
                <a:r>
                  <a:rPr lang="en-US" sz="2600" dirty="0"/>
                  <a:t>, we learn a forward </a:t>
                </a:r>
                <a14:m>
                  <m:oMath xmlns:m="http://schemas.openxmlformats.org/officeDocument/2006/math">
                    <m:acc>
                      <m:accPr>
                        <m:chr m:val="⃗"/>
                        <m:ctrlPr>
                          <a:rPr lang="en-US" sz="2600" i="1" smtClean="0">
                            <a:solidFill>
                              <a:schemeClr val="bg2">
                                <a:lumMod val="50000"/>
                              </a:schemeClr>
                            </a:solidFill>
                            <a:latin typeface="Cambria Math" panose="02040503050406030204" pitchFamily="18" charset="0"/>
                          </a:rPr>
                        </m:ctrlPr>
                      </m:accPr>
                      <m:e>
                        <m:sSub>
                          <m:sSubPr>
                            <m:ctrlPr>
                              <a:rPr lang="en-US" sz="2600" i="1">
                                <a:solidFill>
                                  <a:schemeClr val="bg2">
                                    <a:lumMod val="50000"/>
                                  </a:schemeClr>
                                </a:solidFill>
                                <a:latin typeface="Cambria Math" panose="02040503050406030204" pitchFamily="18" charset="0"/>
                              </a:rPr>
                            </m:ctrlPr>
                          </m:sSubPr>
                          <m:e>
                            <m:r>
                              <a:rPr lang="en-US" sz="2600" b="0" i="1" smtClean="0">
                                <a:solidFill>
                                  <a:schemeClr val="bg2">
                                    <a:lumMod val="50000"/>
                                  </a:schemeClr>
                                </a:solidFill>
                                <a:latin typeface="Cambria Math" panose="02040503050406030204" pitchFamily="18" charset="0"/>
                              </a:rPr>
                              <m:t>h</m:t>
                            </m:r>
                          </m:e>
                          <m:sub>
                            <m:r>
                              <a:rPr lang="en-US" sz="2600" i="1">
                                <a:solidFill>
                                  <a:schemeClr val="bg2">
                                    <a:lumMod val="50000"/>
                                  </a:schemeClr>
                                </a:solidFill>
                                <a:latin typeface="Cambria Math" panose="02040503050406030204" pitchFamily="18" charset="0"/>
                              </a:rPr>
                              <m:t>𝑘</m:t>
                            </m:r>
                          </m:sub>
                        </m:sSub>
                      </m:e>
                    </m:acc>
                  </m:oMath>
                </a14:m>
                <a:r>
                  <a:rPr lang="en-US" sz="2600" dirty="0"/>
                  <a:t> and backward representation </a:t>
                </a:r>
                <a14:m>
                  <m:oMath xmlns:m="http://schemas.openxmlformats.org/officeDocument/2006/math">
                    <m:acc>
                      <m:accPr>
                        <m:chr m:val="⃖"/>
                        <m:ctrlPr>
                          <a:rPr lang="en-US" sz="2600" i="1" smtClean="0">
                            <a:solidFill>
                              <a:schemeClr val="bg2">
                                <a:lumMod val="50000"/>
                              </a:schemeClr>
                            </a:solidFill>
                            <a:latin typeface="Cambria Math" panose="02040503050406030204" pitchFamily="18" charset="0"/>
                          </a:rPr>
                        </m:ctrlPr>
                      </m:accPr>
                      <m:e>
                        <m:sSub>
                          <m:sSubPr>
                            <m:ctrlPr>
                              <a:rPr lang="en-US" sz="2600" i="1">
                                <a:solidFill>
                                  <a:schemeClr val="bg2">
                                    <a:lumMod val="50000"/>
                                  </a:schemeClr>
                                </a:solidFill>
                                <a:latin typeface="Cambria Math" panose="02040503050406030204" pitchFamily="18" charset="0"/>
                              </a:rPr>
                            </m:ctrlPr>
                          </m:sSubPr>
                          <m:e>
                            <m:r>
                              <a:rPr lang="en-US" sz="2600" i="1">
                                <a:solidFill>
                                  <a:schemeClr val="bg2">
                                    <a:lumMod val="50000"/>
                                  </a:schemeClr>
                                </a:solidFill>
                                <a:latin typeface="Cambria Math" panose="02040503050406030204" pitchFamily="18" charset="0"/>
                              </a:rPr>
                              <m:t>h</m:t>
                            </m:r>
                          </m:e>
                          <m:sub>
                            <m:r>
                              <a:rPr lang="en-US" sz="2600" i="1">
                                <a:solidFill>
                                  <a:schemeClr val="bg2">
                                    <a:lumMod val="50000"/>
                                  </a:schemeClr>
                                </a:solidFill>
                                <a:latin typeface="Cambria Math" panose="02040503050406030204" pitchFamily="18" charset="0"/>
                              </a:rPr>
                              <m:t>𝑘</m:t>
                            </m:r>
                          </m:sub>
                        </m:sSub>
                      </m:e>
                    </m:acc>
                  </m:oMath>
                </a14:m>
                <a:r>
                  <a:rPr lang="en-US" sz="2600" dirty="0"/>
                  <a:t> using GRUs</a:t>
                </a:r>
              </a:p>
              <a:p>
                <a:pPr marL="0" indent="0">
                  <a:lnSpc>
                    <a:spcPct val="95000"/>
                  </a:lnSpc>
                  <a:buNone/>
                </a:pPr>
                <a14:m>
                  <m:oMathPara xmlns:m="http://schemas.openxmlformats.org/officeDocument/2006/math">
                    <m:oMathParaPr>
                      <m:jc m:val="centerGroup"/>
                    </m:oMathParaPr>
                    <m:oMath xmlns:m="http://schemas.openxmlformats.org/officeDocument/2006/math">
                      <m:sSub>
                        <m:sSubPr>
                          <m:ctrlPr>
                            <a:rPr lang="en-US" sz="2600" i="1" smtClean="0">
                              <a:solidFill>
                                <a:schemeClr val="bg2">
                                  <a:lumMod val="50000"/>
                                </a:schemeClr>
                              </a:solidFill>
                              <a:latin typeface="Cambria Math" panose="02040503050406030204" pitchFamily="18" charset="0"/>
                            </a:rPr>
                          </m:ctrlPr>
                        </m:sSubPr>
                        <m:e>
                          <m:r>
                            <a:rPr lang="en-US" sz="2600" i="1">
                              <a:solidFill>
                                <a:schemeClr val="bg2">
                                  <a:lumMod val="50000"/>
                                </a:schemeClr>
                              </a:solidFill>
                              <a:latin typeface="Cambria Math" panose="02040503050406030204" pitchFamily="18" charset="0"/>
                            </a:rPr>
                            <m:t>h</m:t>
                          </m:r>
                        </m:e>
                        <m:sub>
                          <m:r>
                            <a:rPr lang="en-US" sz="2600" i="1">
                              <a:solidFill>
                                <a:schemeClr val="bg2">
                                  <a:lumMod val="50000"/>
                                </a:schemeClr>
                              </a:solidFill>
                              <a:latin typeface="Cambria Math" panose="02040503050406030204" pitchFamily="18" charset="0"/>
                            </a:rPr>
                            <m:t>𝑘</m:t>
                          </m:r>
                        </m:sub>
                      </m:sSub>
                      <m:r>
                        <a:rPr lang="en-US" sz="2600" b="0" i="1" smtClean="0">
                          <a:solidFill>
                            <a:schemeClr val="bg2">
                              <a:lumMod val="50000"/>
                            </a:schemeClr>
                          </a:solidFill>
                          <a:latin typeface="Cambria Math" panose="02040503050406030204" pitchFamily="18" charset="0"/>
                        </a:rPr>
                        <m:t>=[</m:t>
                      </m:r>
                      <m:acc>
                        <m:accPr>
                          <m:chr m:val="⃗"/>
                          <m:ctrlPr>
                            <a:rPr lang="en-US" sz="2600" i="1">
                              <a:solidFill>
                                <a:schemeClr val="bg2">
                                  <a:lumMod val="50000"/>
                                </a:schemeClr>
                              </a:solidFill>
                              <a:latin typeface="Cambria Math" panose="02040503050406030204" pitchFamily="18" charset="0"/>
                            </a:rPr>
                          </m:ctrlPr>
                        </m:accPr>
                        <m:e>
                          <m:sSub>
                            <m:sSubPr>
                              <m:ctrlPr>
                                <a:rPr lang="en-US" sz="2600" i="1">
                                  <a:solidFill>
                                    <a:schemeClr val="bg2">
                                      <a:lumMod val="50000"/>
                                    </a:schemeClr>
                                  </a:solidFill>
                                  <a:latin typeface="Cambria Math" panose="02040503050406030204" pitchFamily="18" charset="0"/>
                                </a:rPr>
                              </m:ctrlPr>
                            </m:sSubPr>
                            <m:e>
                              <m:r>
                                <a:rPr lang="en-US" sz="2600" i="1">
                                  <a:solidFill>
                                    <a:schemeClr val="bg2">
                                      <a:lumMod val="50000"/>
                                    </a:schemeClr>
                                  </a:solidFill>
                                  <a:latin typeface="Cambria Math" panose="02040503050406030204" pitchFamily="18" charset="0"/>
                                </a:rPr>
                                <m:t>h</m:t>
                              </m:r>
                            </m:e>
                            <m:sub>
                              <m:r>
                                <a:rPr lang="en-US" sz="2600" i="1">
                                  <a:solidFill>
                                    <a:schemeClr val="bg2">
                                      <a:lumMod val="50000"/>
                                    </a:schemeClr>
                                  </a:solidFill>
                                  <a:latin typeface="Cambria Math" panose="02040503050406030204" pitchFamily="18" charset="0"/>
                                </a:rPr>
                                <m:t>𝑘</m:t>
                              </m:r>
                            </m:sub>
                          </m:sSub>
                        </m:e>
                      </m:acc>
                      <m:r>
                        <a:rPr lang="en-US" sz="2600" b="0" i="1" smtClean="0">
                          <a:solidFill>
                            <a:schemeClr val="bg2">
                              <a:lumMod val="50000"/>
                            </a:schemeClr>
                          </a:solidFill>
                          <a:latin typeface="Cambria Math" panose="02040503050406030204" pitchFamily="18" charset="0"/>
                        </a:rPr>
                        <m:t>,</m:t>
                      </m:r>
                      <m:acc>
                        <m:accPr>
                          <m:chr m:val="⃖"/>
                          <m:ctrlPr>
                            <a:rPr lang="en-US" sz="2600" i="1">
                              <a:solidFill>
                                <a:schemeClr val="bg2">
                                  <a:lumMod val="50000"/>
                                </a:schemeClr>
                              </a:solidFill>
                              <a:latin typeface="Cambria Math" panose="02040503050406030204" pitchFamily="18" charset="0"/>
                            </a:rPr>
                          </m:ctrlPr>
                        </m:accPr>
                        <m:e>
                          <m:sSub>
                            <m:sSubPr>
                              <m:ctrlPr>
                                <a:rPr lang="en-US" sz="2600" i="1">
                                  <a:solidFill>
                                    <a:schemeClr val="bg2">
                                      <a:lumMod val="50000"/>
                                    </a:schemeClr>
                                  </a:solidFill>
                                  <a:latin typeface="Cambria Math" panose="02040503050406030204" pitchFamily="18" charset="0"/>
                                </a:rPr>
                              </m:ctrlPr>
                            </m:sSubPr>
                            <m:e>
                              <m:r>
                                <a:rPr lang="en-US" sz="2600" i="1">
                                  <a:solidFill>
                                    <a:schemeClr val="bg2">
                                      <a:lumMod val="50000"/>
                                    </a:schemeClr>
                                  </a:solidFill>
                                  <a:latin typeface="Cambria Math" panose="02040503050406030204" pitchFamily="18" charset="0"/>
                                </a:rPr>
                                <m:t>h</m:t>
                              </m:r>
                            </m:e>
                            <m:sub>
                              <m:r>
                                <a:rPr lang="en-US" sz="2600" i="1">
                                  <a:solidFill>
                                    <a:schemeClr val="bg2">
                                      <a:lumMod val="50000"/>
                                    </a:schemeClr>
                                  </a:solidFill>
                                  <a:latin typeface="Cambria Math" panose="02040503050406030204" pitchFamily="18" charset="0"/>
                                </a:rPr>
                                <m:t>𝑘</m:t>
                              </m:r>
                            </m:sub>
                          </m:sSub>
                        </m:e>
                      </m:acc>
                      <m:r>
                        <a:rPr lang="en-US" sz="2600" b="0" i="1" smtClean="0">
                          <a:solidFill>
                            <a:schemeClr val="bg2">
                              <a:lumMod val="50000"/>
                            </a:schemeClr>
                          </a:solidFill>
                          <a:latin typeface="Cambria Math" panose="02040503050406030204" pitchFamily="18" charset="0"/>
                        </a:rPr>
                        <m:t>]</m:t>
                      </m:r>
                    </m:oMath>
                  </m:oMathPara>
                </a14:m>
                <a:endParaRPr lang="en-US" sz="2600" dirty="0">
                  <a:solidFill>
                    <a:schemeClr val="bg2">
                      <a:lumMod val="50000"/>
                    </a:schemeClr>
                  </a:solidFill>
                </a:endParaRPr>
              </a:p>
              <a:p>
                <a:pPr>
                  <a:lnSpc>
                    <a:spcPct val="95000"/>
                  </a:lnSpc>
                </a:pPr>
                <a:r>
                  <a:rPr lang="en-US" sz="2600" dirty="0"/>
                  <a:t>Attention is computed over the word sequence </a:t>
                </a:r>
                <a14:m>
                  <m:oMath xmlns:m="http://schemas.openxmlformats.org/officeDocument/2006/math">
                    <m:sSub>
                      <m:sSubPr>
                        <m:ctrlPr>
                          <a:rPr lang="en-US" sz="2600" i="1" smtClean="0">
                            <a:solidFill>
                              <a:schemeClr val="accent2">
                                <a:lumMod val="75000"/>
                              </a:schemeClr>
                            </a:solidFill>
                            <a:latin typeface="Cambria Math" panose="02040503050406030204" pitchFamily="18" charset="0"/>
                          </a:rPr>
                        </m:ctrlPr>
                      </m:sSubPr>
                      <m:e>
                        <m:r>
                          <a:rPr lang="en-US" sz="2600" i="1">
                            <a:solidFill>
                              <a:schemeClr val="accent2">
                                <a:lumMod val="75000"/>
                              </a:schemeClr>
                            </a:solidFill>
                            <a:latin typeface="Cambria Math" panose="02040503050406030204" pitchFamily="18" charset="0"/>
                            <a:ea typeface="Cambria Math" panose="02040503050406030204" pitchFamily="18" charset="0"/>
                          </a:rPr>
                          <m:t>𝛼</m:t>
                        </m:r>
                      </m:e>
                      <m:sub>
                        <m:r>
                          <a:rPr lang="en-US" sz="2600" i="1">
                            <a:solidFill>
                              <a:schemeClr val="accent2">
                                <a:lumMod val="75000"/>
                              </a:schemeClr>
                            </a:solidFill>
                            <a:latin typeface="Cambria Math" panose="02040503050406030204" pitchFamily="18" charset="0"/>
                          </a:rPr>
                          <m:t>𝑘</m:t>
                        </m:r>
                      </m:sub>
                    </m:sSub>
                  </m:oMath>
                </a14:m>
                <a:r>
                  <a:rPr lang="en-US" sz="2600" dirty="0"/>
                  <a:t> </a:t>
                </a:r>
              </a:p>
              <a:p>
                <a:pPr marL="0" indent="0">
                  <a:lnSpc>
                    <a:spcPct val="95000"/>
                  </a:lnSpc>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𝑢</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tanh</m:t>
                          </m:r>
                        </m:fName>
                        <m:e>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𝑊</m:t>
                                  </m:r>
                                </m:e>
                                <m:sub>
                                  <m:r>
                                    <a:rPr lang="en-US" sz="2600" b="0" i="1" smtClean="0">
                                      <a:latin typeface="Cambria Math" panose="02040503050406030204" pitchFamily="18" charset="0"/>
                                    </a:rPr>
                                    <m:t>𝑠</m:t>
                                  </m:r>
                                </m:sub>
                              </m:sSub>
                              <m:sSub>
                                <m:sSubPr>
                                  <m:ctrlPr>
                                    <a:rPr lang="en-US" sz="2600" i="1">
                                      <a:latin typeface="Cambria Math" panose="02040503050406030204" pitchFamily="18" charset="0"/>
                                    </a:rPr>
                                  </m:ctrlPr>
                                </m:sSubPr>
                                <m:e>
                                  <m:r>
                                    <a:rPr lang="en-US" sz="2600" i="1">
                                      <a:latin typeface="Cambria Math" panose="02040503050406030204" pitchFamily="18" charset="0"/>
                                    </a:rPr>
                                    <m:t>h</m:t>
                                  </m:r>
                                </m:e>
                                <m:sub>
                                  <m:r>
                                    <a:rPr lang="en-US" sz="2600" i="1">
                                      <a:latin typeface="Cambria Math" panose="02040503050406030204" pitchFamily="18" charset="0"/>
                                    </a:rPr>
                                    <m:t>𝑘</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𝑠</m:t>
                                  </m:r>
                                </m:sub>
                              </m:sSub>
                            </m:e>
                          </m:d>
                        </m:e>
                      </m:func>
                    </m:oMath>
                  </m:oMathPara>
                </a14:m>
                <a:endParaRPr lang="en-US" sz="2600" b="0" dirty="0"/>
              </a:p>
              <a:p>
                <a:pPr marL="0" indent="0" algn="ctr">
                  <a:lnSpc>
                    <a:spcPct val="95000"/>
                  </a:lnSpc>
                  <a:buNone/>
                </a:pPr>
                <a14:m>
                  <m:oMath xmlns:m="http://schemas.openxmlformats.org/officeDocument/2006/math">
                    <m:sSub>
                      <m:sSubPr>
                        <m:ctrlPr>
                          <a:rPr lang="en-US" sz="2600" i="1" smtClean="0">
                            <a:solidFill>
                              <a:schemeClr val="accent2">
                                <a:lumMod val="75000"/>
                              </a:schemeClr>
                            </a:solidFill>
                            <a:latin typeface="Cambria Math" panose="02040503050406030204" pitchFamily="18" charset="0"/>
                          </a:rPr>
                        </m:ctrlPr>
                      </m:sSubPr>
                      <m:e>
                        <m:r>
                          <a:rPr lang="en-US" sz="2600" i="1">
                            <a:solidFill>
                              <a:schemeClr val="accent2">
                                <a:lumMod val="75000"/>
                              </a:schemeClr>
                            </a:solidFill>
                            <a:latin typeface="Cambria Math" panose="02040503050406030204" pitchFamily="18" charset="0"/>
                            <a:ea typeface="Cambria Math" panose="02040503050406030204" pitchFamily="18" charset="0"/>
                          </a:rPr>
                          <m:t>𝛼</m:t>
                        </m:r>
                      </m:e>
                      <m:sub>
                        <m:r>
                          <a:rPr lang="en-US" sz="2600" i="1">
                            <a:solidFill>
                              <a:schemeClr val="accent2">
                                <a:lumMod val="75000"/>
                              </a:schemeClr>
                            </a:solidFill>
                            <a:latin typeface="Cambria Math" panose="02040503050406030204" pitchFamily="18" charset="0"/>
                          </a:rPr>
                          <m:t>𝑘</m:t>
                        </m:r>
                      </m:sub>
                    </m:sSub>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m:rPr>
                            <m:sty m:val="p"/>
                          </m:rPr>
                          <a:rPr lang="en-US" sz="2600" b="0" i="0" smtClean="0">
                            <a:latin typeface="Cambria Math" panose="02040503050406030204" pitchFamily="18" charset="0"/>
                          </a:rPr>
                          <m:t>exp</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𝑢</m:t>
                            </m:r>
                          </m:e>
                          <m:sub>
                            <m:r>
                              <a:rPr lang="en-US" sz="2600" b="0" i="1" smtClean="0">
                                <a:latin typeface="Cambria Math" panose="02040503050406030204" pitchFamily="18" charset="0"/>
                              </a:rPr>
                              <m:t>𝑘</m:t>
                            </m:r>
                          </m:sub>
                          <m:sup>
                            <m:r>
                              <a:rPr lang="en-US" sz="2600" b="0" i="1" smtClean="0">
                                <a:latin typeface="Cambria Math" panose="02040503050406030204" pitchFamily="18" charset="0"/>
                              </a:rPr>
                              <m:t>𝑇</m:t>
                            </m:r>
                          </m:sup>
                        </m:sSubSup>
                        <m:sSub>
                          <m:sSubPr>
                            <m:ctrlPr>
                              <a:rPr lang="en-US" sz="2600" b="0" i="1" smtClean="0">
                                <a:solidFill>
                                  <a:srgbClr val="C00000"/>
                                </a:solidFill>
                                <a:latin typeface="Cambria Math" panose="02040503050406030204" pitchFamily="18" charset="0"/>
                              </a:rPr>
                            </m:ctrlPr>
                          </m:sSubPr>
                          <m:e>
                            <m:r>
                              <a:rPr lang="en-US" sz="2600" b="0" i="1" smtClean="0">
                                <a:solidFill>
                                  <a:srgbClr val="C00000"/>
                                </a:solidFill>
                                <a:latin typeface="Cambria Math" panose="02040503050406030204" pitchFamily="18" charset="0"/>
                              </a:rPr>
                              <m:t>𝑢</m:t>
                            </m:r>
                          </m:e>
                          <m:sub>
                            <m:r>
                              <a:rPr lang="en-US" sz="2600" b="0" i="1" smtClean="0">
                                <a:solidFill>
                                  <a:srgbClr val="C00000"/>
                                </a:solidFill>
                                <a:latin typeface="Cambria Math" panose="02040503050406030204" pitchFamily="18" charset="0"/>
                              </a:rPr>
                              <m:t>𝑠</m:t>
                            </m:r>
                          </m:sub>
                        </m:sSub>
                        <m:r>
                          <a:rPr lang="en-US" sz="2600" b="0" i="1" smtClean="0">
                            <a:latin typeface="Cambria Math" panose="02040503050406030204" pitchFamily="18" charset="0"/>
                          </a:rPr>
                          <m:t>)</m:t>
                        </m:r>
                      </m:num>
                      <m:den>
                        <m:nary>
                          <m:naryPr>
                            <m:chr m:val="∑"/>
                            <m:supHide m:val="on"/>
                            <m:ctrlPr>
                              <a:rPr lang="en-US" sz="2600" b="0" i="1" smtClean="0">
                                <a:latin typeface="Cambria Math" panose="02040503050406030204" pitchFamily="18" charset="0"/>
                              </a:rPr>
                            </m:ctrlPr>
                          </m:naryPr>
                          <m:sub>
                            <m:r>
                              <m:rPr>
                                <m:brk m:alnAt="7"/>
                              </m:rPr>
                              <a:rPr lang="en-US" sz="2600" b="0" i="1" smtClean="0">
                                <a:latin typeface="Cambria Math" panose="02040503050406030204" pitchFamily="18" charset="0"/>
                              </a:rPr>
                              <m:t>𝑖</m:t>
                            </m:r>
                            <m:r>
                              <a:rPr lang="en-US" sz="2600" b="0" i="1" smtClean="0">
                                <a:latin typeface="Cambria Math" panose="02040503050406030204" pitchFamily="18" charset="0"/>
                              </a:rPr>
                              <m:t>𝑘</m:t>
                            </m:r>
                          </m:sub>
                          <m:sup/>
                          <m:e>
                            <m:r>
                              <m:rPr>
                                <m:sty m:val="p"/>
                              </m:rPr>
                              <a:rPr lang="en-US" sz="2600">
                                <a:latin typeface="Cambria Math" panose="02040503050406030204" pitchFamily="18" charset="0"/>
                              </a:rPr>
                              <m:t>exp</m:t>
                            </m:r>
                            <m:r>
                              <a:rPr lang="en-US" sz="2600" i="1">
                                <a:latin typeface="Cambria Math" panose="02040503050406030204" pitchFamily="18" charset="0"/>
                              </a:rPr>
                              <m:t>⁡(</m:t>
                            </m:r>
                            <m:sSubSup>
                              <m:sSubSupPr>
                                <m:ctrlPr>
                                  <a:rPr lang="en-US" sz="2600" i="1">
                                    <a:latin typeface="Cambria Math" panose="02040503050406030204" pitchFamily="18" charset="0"/>
                                  </a:rPr>
                                </m:ctrlPr>
                              </m:sSubSupPr>
                              <m:e>
                                <m:r>
                                  <a:rPr lang="en-US" sz="2600" i="1">
                                    <a:latin typeface="Cambria Math" panose="02040503050406030204" pitchFamily="18" charset="0"/>
                                  </a:rPr>
                                  <m:t>𝑢</m:t>
                                </m:r>
                              </m:e>
                              <m:sub>
                                <m:r>
                                  <a:rPr lang="en-US" sz="2600" i="1">
                                    <a:latin typeface="Cambria Math" panose="02040503050406030204" pitchFamily="18" charset="0"/>
                                  </a:rPr>
                                  <m:t>𝑘</m:t>
                                </m:r>
                              </m:sub>
                              <m:sup>
                                <m:r>
                                  <a:rPr lang="en-US" sz="2600" i="1">
                                    <a:latin typeface="Cambria Math" panose="02040503050406030204" pitchFamily="18" charset="0"/>
                                  </a:rPr>
                                  <m:t>𝑇</m:t>
                                </m:r>
                              </m:sup>
                            </m:sSubSup>
                            <m:sSub>
                              <m:sSubPr>
                                <m:ctrlPr>
                                  <a:rPr lang="en-US" sz="2600" i="1" smtClean="0">
                                    <a:solidFill>
                                      <a:srgbClr val="C00000"/>
                                    </a:solidFill>
                                    <a:latin typeface="Cambria Math" panose="02040503050406030204" pitchFamily="18" charset="0"/>
                                  </a:rPr>
                                </m:ctrlPr>
                              </m:sSubPr>
                              <m:e>
                                <m:r>
                                  <a:rPr lang="en-US" sz="2600" i="1">
                                    <a:solidFill>
                                      <a:srgbClr val="C00000"/>
                                    </a:solidFill>
                                    <a:latin typeface="Cambria Math" panose="02040503050406030204" pitchFamily="18" charset="0"/>
                                  </a:rPr>
                                  <m:t>𝑢</m:t>
                                </m:r>
                              </m:e>
                              <m:sub>
                                <m:r>
                                  <a:rPr lang="en-US" sz="2600" i="1">
                                    <a:solidFill>
                                      <a:srgbClr val="C00000"/>
                                    </a:solidFill>
                                    <a:latin typeface="Cambria Math" panose="02040503050406030204" pitchFamily="18" charset="0"/>
                                  </a:rPr>
                                  <m:t>𝑠</m:t>
                                </m:r>
                              </m:sub>
                            </m:sSub>
                            <m:r>
                              <a:rPr lang="en-US" sz="2600" i="1">
                                <a:latin typeface="Cambria Math" panose="02040503050406030204" pitchFamily="18" charset="0"/>
                              </a:rPr>
                              <m:t>)</m:t>
                            </m:r>
                          </m:e>
                        </m:nary>
                      </m:den>
                    </m:f>
                  </m:oMath>
                </a14:m>
                <a:r>
                  <a:rPr lang="en-US" sz="2600" dirty="0"/>
                  <a:t>  </a:t>
                </a:r>
              </a:p>
              <a:p>
                <a:pPr>
                  <a:lnSpc>
                    <a:spcPct val="95000"/>
                  </a:lnSpc>
                </a:pPr>
                <a14:m>
                  <m:oMath xmlns:m="http://schemas.openxmlformats.org/officeDocument/2006/math">
                    <m:sSub>
                      <m:sSubPr>
                        <m:ctrlPr>
                          <a:rPr lang="en-US" sz="2600" i="1">
                            <a:solidFill>
                              <a:schemeClr val="accent2">
                                <a:lumMod val="75000"/>
                              </a:schemeClr>
                            </a:solidFill>
                            <a:latin typeface="Cambria Math" panose="02040503050406030204" pitchFamily="18" charset="0"/>
                          </a:rPr>
                        </m:ctrlPr>
                      </m:sSubPr>
                      <m:e>
                        <m:r>
                          <a:rPr lang="en-US" sz="2600" i="1">
                            <a:solidFill>
                              <a:schemeClr val="accent2">
                                <a:lumMod val="75000"/>
                              </a:schemeClr>
                            </a:solidFill>
                            <a:latin typeface="Cambria Math" panose="02040503050406030204" pitchFamily="18" charset="0"/>
                            <a:ea typeface="Cambria Math" panose="02040503050406030204" pitchFamily="18" charset="0"/>
                          </a:rPr>
                          <m:t>𝛼</m:t>
                        </m:r>
                      </m:e>
                      <m:sub>
                        <m:r>
                          <a:rPr lang="en-US" sz="2600" i="1">
                            <a:solidFill>
                              <a:schemeClr val="accent2">
                                <a:lumMod val="75000"/>
                              </a:schemeClr>
                            </a:solidFill>
                            <a:latin typeface="Cambria Math" panose="02040503050406030204" pitchFamily="18" charset="0"/>
                          </a:rPr>
                          <m:t>𝑘</m:t>
                        </m:r>
                      </m:sub>
                    </m:sSub>
                  </m:oMath>
                </a14:m>
                <a:r>
                  <a:rPr lang="en-US" sz="2600" dirty="0"/>
                  <a:t>is used to compute the sequence representation </a:t>
                </a:r>
                <a14:m>
                  <m:oMath xmlns:m="http://schemas.openxmlformats.org/officeDocument/2006/math">
                    <m:sSubSup>
                      <m:sSubSupPr>
                        <m:ctrlPr>
                          <a:rPr lang="en-US" sz="2600" i="1" smtClean="0">
                            <a:solidFill>
                              <a:schemeClr val="accent1">
                                <a:lumMod val="75000"/>
                              </a:schemeClr>
                            </a:solidFill>
                            <a:latin typeface="Cambria Math" panose="02040503050406030204" pitchFamily="18" charset="0"/>
                          </a:rPr>
                        </m:ctrlPr>
                      </m:sSubSupPr>
                      <m:e>
                        <m:r>
                          <a:rPr lang="en-US" sz="2600" b="0" i="1" smtClean="0">
                            <a:solidFill>
                              <a:schemeClr val="accent1">
                                <a:lumMod val="75000"/>
                              </a:schemeClr>
                            </a:solidFill>
                            <a:latin typeface="Cambria Math" panose="02040503050406030204" pitchFamily="18" charset="0"/>
                          </a:rPr>
                          <m:t>𝑣</m:t>
                        </m:r>
                      </m:e>
                      <m:sub/>
                      <m:sup>
                        <m:r>
                          <a:rPr lang="en-US" sz="2600" b="0" i="1" smtClean="0">
                            <a:solidFill>
                              <a:schemeClr val="accent1">
                                <a:lumMod val="75000"/>
                              </a:schemeClr>
                            </a:solidFill>
                            <a:latin typeface="Cambria Math" panose="02040503050406030204" pitchFamily="18" charset="0"/>
                          </a:rPr>
                          <m:t>𝑠𝑒𝑞</m:t>
                        </m:r>
                      </m:sup>
                    </m:sSubSup>
                  </m:oMath>
                </a14:m>
                <a:endParaRPr lang="en-US" sz="2600" dirty="0"/>
              </a:p>
              <a:p>
                <a:pPr marL="0" indent="0">
                  <a:lnSpc>
                    <a:spcPct val="95000"/>
                  </a:lnSpc>
                  <a:buNone/>
                </a:pPr>
                <a14:m>
                  <m:oMathPara xmlns:m="http://schemas.openxmlformats.org/officeDocument/2006/math">
                    <m:oMathParaPr>
                      <m:jc m:val="centerGroup"/>
                    </m:oMathParaPr>
                    <m:oMath xmlns:m="http://schemas.openxmlformats.org/officeDocument/2006/math">
                      <m:sSubSup>
                        <m:sSubSupPr>
                          <m:ctrlPr>
                            <a:rPr lang="en-US" sz="2600" i="1" smtClean="0">
                              <a:solidFill>
                                <a:schemeClr val="accent1">
                                  <a:lumMod val="75000"/>
                                </a:schemeClr>
                              </a:solidFill>
                              <a:latin typeface="Cambria Math" panose="02040503050406030204" pitchFamily="18" charset="0"/>
                            </a:rPr>
                          </m:ctrlPr>
                        </m:sSubSupPr>
                        <m:e>
                          <m:r>
                            <a:rPr lang="en-US" sz="2600" i="1">
                              <a:solidFill>
                                <a:schemeClr val="accent1">
                                  <a:lumMod val="75000"/>
                                </a:schemeClr>
                              </a:solidFill>
                              <a:latin typeface="Cambria Math" panose="02040503050406030204" pitchFamily="18" charset="0"/>
                            </a:rPr>
                            <m:t>𝑣</m:t>
                          </m:r>
                        </m:e>
                        <m:sub/>
                        <m:sup>
                          <m:r>
                            <a:rPr lang="en-US" sz="2600" i="1">
                              <a:solidFill>
                                <a:schemeClr val="accent1">
                                  <a:lumMod val="75000"/>
                                </a:schemeClr>
                              </a:solidFill>
                              <a:latin typeface="Cambria Math" panose="02040503050406030204" pitchFamily="18" charset="0"/>
                            </a:rPr>
                            <m:t>𝑠𝑒𝑞</m:t>
                          </m:r>
                        </m:sup>
                      </m:sSubSup>
                      <m:r>
                        <a:rPr lang="en-US" sz="2600" b="0" i="1" smtClean="0">
                          <a:latin typeface="Cambria Math" panose="02040503050406030204" pitchFamily="18" charset="0"/>
                        </a:rPr>
                        <m:t>=</m:t>
                      </m:r>
                      <m:nary>
                        <m:naryPr>
                          <m:chr m:val="∑"/>
                          <m:supHide m:val="on"/>
                          <m:ctrlPr>
                            <a:rPr lang="en-US" sz="2600" b="0" i="1" smtClean="0">
                              <a:latin typeface="Cambria Math" panose="02040503050406030204" pitchFamily="18" charset="0"/>
                            </a:rPr>
                          </m:ctrlPr>
                        </m:naryPr>
                        <m:sub>
                          <m:r>
                            <m:rPr>
                              <m:brk m:alnAt="7"/>
                            </m:rPr>
                            <a:rPr lang="en-US" sz="2600" b="0" i="1" smtClean="0">
                              <a:latin typeface="Cambria Math" panose="02040503050406030204" pitchFamily="18" charset="0"/>
                            </a:rPr>
                            <m:t>𝑘</m:t>
                          </m:r>
                        </m:sub>
                        <m:sup/>
                        <m:e>
                          <m:sSub>
                            <m:sSubPr>
                              <m:ctrlPr>
                                <a:rPr lang="en-US" sz="2600" i="1" smtClean="0">
                                  <a:solidFill>
                                    <a:schemeClr val="accent2">
                                      <a:lumMod val="75000"/>
                                    </a:schemeClr>
                                  </a:solidFill>
                                  <a:latin typeface="Cambria Math" panose="02040503050406030204" pitchFamily="18" charset="0"/>
                                </a:rPr>
                              </m:ctrlPr>
                            </m:sSubPr>
                            <m:e>
                              <m:r>
                                <a:rPr lang="en-US" sz="2600" i="1">
                                  <a:solidFill>
                                    <a:schemeClr val="accent2">
                                      <a:lumMod val="75000"/>
                                    </a:schemeClr>
                                  </a:solidFill>
                                  <a:latin typeface="Cambria Math" panose="02040503050406030204" pitchFamily="18" charset="0"/>
                                  <a:ea typeface="Cambria Math" panose="02040503050406030204" pitchFamily="18" charset="0"/>
                                </a:rPr>
                                <m:t>𝛼</m:t>
                              </m:r>
                            </m:e>
                            <m:sub>
                              <m:r>
                                <a:rPr lang="en-US" sz="2600" i="1">
                                  <a:solidFill>
                                    <a:schemeClr val="accent2">
                                      <a:lumMod val="75000"/>
                                    </a:schemeClr>
                                  </a:solidFill>
                                  <a:latin typeface="Cambria Math" panose="02040503050406030204" pitchFamily="18" charset="0"/>
                                </a:rPr>
                                <m:t>𝑘</m:t>
                              </m:r>
                            </m:sub>
                          </m:sSub>
                          <m:sSub>
                            <m:sSubPr>
                              <m:ctrlPr>
                                <a:rPr lang="en-US" sz="2600" i="1" smtClean="0">
                                  <a:solidFill>
                                    <a:schemeClr val="bg2">
                                      <a:lumMod val="50000"/>
                                    </a:schemeClr>
                                  </a:solidFill>
                                  <a:latin typeface="Cambria Math" panose="02040503050406030204" pitchFamily="18" charset="0"/>
                                </a:rPr>
                              </m:ctrlPr>
                            </m:sSubPr>
                            <m:e>
                              <m:r>
                                <a:rPr lang="en-US" sz="2600" b="0" i="1" smtClean="0">
                                  <a:solidFill>
                                    <a:schemeClr val="bg2">
                                      <a:lumMod val="50000"/>
                                    </a:schemeClr>
                                  </a:solidFill>
                                  <a:latin typeface="Cambria Math" panose="02040503050406030204" pitchFamily="18" charset="0"/>
                                </a:rPr>
                                <m:t>h</m:t>
                              </m:r>
                            </m:e>
                            <m:sub>
                              <m:r>
                                <a:rPr lang="en-US" sz="2600" i="1">
                                  <a:solidFill>
                                    <a:schemeClr val="bg2">
                                      <a:lumMod val="50000"/>
                                    </a:schemeClr>
                                  </a:solidFill>
                                  <a:latin typeface="Cambria Math" panose="02040503050406030204" pitchFamily="18" charset="0"/>
                                </a:rPr>
                                <m:t>𝑘</m:t>
                              </m:r>
                            </m:sub>
                          </m:sSub>
                        </m:e>
                      </m:nary>
                    </m:oMath>
                  </m:oMathPara>
                </a14:m>
                <a:endParaRPr lang="en-US" sz="2600" dirty="0"/>
              </a:p>
            </p:txBody>
          </p:sp>
        </mc:Choice>
        <mc:Fallback>
          <p:sp>
            <p:nvSpPr>
              <p:cNvPr id="3" name="Content Placeholder 2">
                <a:extLst>
                  <a:ext uri="{FF2B5EF4-FFF2-40B4-BE49-F238E27FC236}">
                    <a16:creationId xmlns:a16="http://schemas.microsoft.com/office/drawing/2014/main" id="{E083BFCD-A22B-4423-BBC0-6584EC76DF8A}"/>
                  </a:ext>
                </a:extLst>
              </p:cNvPr>
              <p:cNvSpPr>
                <a:spLocks noGrp="1" noRot="1" noChangeAspect="1" noMove="1" noResize="1" noEditPoints="1" noAdjustHandles="1" noChangeArrowheads="1" noChangeShapeType="1" noTextEdit="1"/>
              </p:cNvSpPr>
              <p:nvPr>
                <p:ph idx="1"/>
              </p:nvPr>
            </p:nvSpPr>
            <p:spPr>
              <a:xfrm>
                <a:off x="838201" y="1825625"/>
                <a:ext cx="8111646" cy="4443652"/>
              </a:xfrm>
              <a:blipFill>
                <a:blip r:embed="rId3"/>
                <a:stretch>
                  <a:fillRect l="-1203" t="-274" b="-205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69F07FD-4734-4B59-B895-2025B00F1E13}"/>
              </a:ext>
            </a:extLst>
          </p:cNvPr>
          <p:cNvPicPr>
            <a:picLocks noChangeAspect="1"/>
          </p:cNvPicPr>
          <p:nvPr/>
        </p:nvPicPr>
        <p:blipFill>
          <a:blip r:embed="rId4"/>
          <a:stretch>
            <a:fillRect/>
          </a:stretch>
        </p:blipFill>
        <p:spPr>
          <a:xfrm>
            <a:off x="8179114" y="2338558"/>
            <a:ext cx="4012886" cy="2468880"/>
          </a:xfrm>
          <a:prstGeom prst="rect">
            <a:avLst/>
          </a:prstGeom>
        </p:spPr>
      </p:pic>
      <p:sp>
        <p:nvSpPr>
          <p:cNvPr id="5" name="Slide Number Placeholder 4">
            <a:extLst>
              <a:ext uri="{FF2B5EF4-FFF2-40B4-BE49-F238E27FC236}">
                <a16:creationId xmlns:a16="http://schemas.microsoft.com/office/drawing/2014/main" id="{71314482-15EC-4471-9E32-755E71A8CEA7}"/>
              </a:ext>
            </a:extLst>
          </p:cNvPr>
          <p:cNvSpPr>
            <a:spLocks noGrp="1"/>
          </p:cNvSpPr>
          <p:nvPr>
            <p:ph type="sldNum" sz="quarter" idx="12"/>
          </p:nvPr>
        </p:nvSpPr>
        <p:spPr/>
        <p:txBody>
          <a:bodyPr/>
          <a:lstStyle/>
          <a:p>
            <a:fld id="{0A023191-99DB-4E6A-9590-FE1118B0D4B2}" type="slidenum">
              <a:rPr lang="en-US" smtClean="0"/>
              <a:t>10</a:t>
            </a:fld>
            <a:endParaRPr lang="en-US"/>
          </a:p>
        </p:txBody>
      </p:sp>
    </p:spTree>
    <p:extLst>
      <p:ext uri="{BB962C8B-B14F-4D97-AF65-F5344CB8AC3E}">
        <p14:creationId xmlns:p14="http://schemas.microsoft.com/office/powerpoint/2010/main" val="23141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7A20-2651-48F0-B79A-2482C6AEA7E1}"/>
              </a:ext>
            </a:extLst>
          </p:cNvPr>
          <p:cNvSpPr>
            <a:spLocks noGrp="1"/>
          </p:cNvSpPr>
          <p:nvPr>
            <p:ph type="title"/>
          </p:nvPr>
        </p:nvSpPr>
        <p:spPr/>
        <p:txBody>
          <a:bodyPr/>
          <a:lstStyle/>
          <a:p>
            <a:r>
              <a:rPr lang="en-US" dirty="0"/>
              <a:t>RNN structures	</a:t>
            </a:r>
          </a:p>
        </p:txBody>
      </p:sp>
      <p:sp>
        <p:nvSpPr>
          <p:cNvPr id="3" name="Content Placeholder 2">
            <a:extLst>
              <a:ext uri="{FF2B5EF4-FFF2-40B4-BE49-F238E27FC236}">
                <a16:creationId xmlns:a16="http://schemas.microsoft.com/office/drawing/2014/main" id="{C568264F-43D3-4F8C-8A8D-4E248C48937D}"/>
              </a:ext>
            </a:extLst>
          </p:cNvPr>
          <p:cNvSpPr>
            <a:spLocks noGrp="1"/>
          </p:cNvSpPr>
          <p:nvPr>
            <p:ph idx="1"/>
          </p:nvPr>
        </p:nvSpPr>
        <p:spPr/>
        <p:txBody>
          <a:bodyPr/>
          <a:lstStyle/>
          <a:p>
            <a:r>
              <a:rPr lang="en-US" dirty="0"/>
              <a:t>Sequential RNN</a:t>
            </a:r>
          </a:p>
          <a:p>
            <a:pPr lvl="1"/>
            <a:r>
              <a:rPr lang="en-US" dirty="0"/>
              <a:t>Sentences joined to form one sequence</a:t>
            </a:r>
          </a:p>
          <a:p>
            <a:r>
              <a:rPr lang="en-US" dirty="0"/>
              <a:t> Hierarchical attention network</a:t>
            </a:r>
          </a:p>
          <a:p>
            <a:pPr lvl="1"/>
            <a:r>
              <a:rPr lang="en-US" dirty="0"/>
              <a:t>RNN at word and sentence level to capture document structure</a:t>
            </a:r>
          </a:p>
          <a:p>
            <a:r>
              <a:rPr lang="en-US" dirty="0"/>
              <a:t>Multi-head hierarchical attention network</a:t>
            </a:r>
          </a:p>
          <a:p>
            <a:pPr lvl="1"/>
            <a:r>
              <a:rPr lang="en-US" dirty="0"/>
              <a:t>As above, but multiple sentence level RNNs to capture different aspects at the document level</a:t>
            </a:r>
          </a:p>
          <a:p>
            <a:r>
              <a:rPr lang="en-US" dirty="0"/>
              <a:t>Bidirectional context with attention</a:t>
            </a:r>
          </a:p>
          <a:p>
            <a:pPr lvl="1"/>
            <a:r>
              <a:rPr lang="en-US" dirty="0"/>
              <a:t>Captures discourse across adjacent sentences in a hierarchical structure</a:t>
            </a:r>
          </a:p>
        </p:txBody>
      </p:sp>
      <p:sp>
        <p:nvSpPr>
          <p:cNvPr id="4" name="Slide Number Placeholder 3">
            <a:extLst>
              <a:ext uri="{FF2B5EF4-FFF2-40B4-BE49-F238E27FC236}">
                <a16:creationId xmlns:a16="http://schemas.microsoft.com/office/drawing/2014/main" id="{5B107ED3-6CEE-4C29-9A4E-A7C230220526}"/>
              </a:ext>
            </a:extLst>
          </p:cNvPr>
          <p:cNvSpPr>
            <a:spLocks noGrp="1"/>
          </p:cNvSpPr>
          <p:nvPr>
            <p:ph type="sldNum" sz="quarter" idx="12"/>
          </p:nvPr>
        </p:nvSpPr>
        <p:spPr/>
        <p:txBody>
          <a:bodyPr/>
          <a:lstStyle/>
          <a:p>
            <a:fld id="{0A023191-99DB-4E6A-9590-FE1118B0D4B2}" type="slidenum">
              <a:rPr lang="en-US" smtClean="0"/>
              <a:t>11</a:t>
            </a:fld>
            <a:endParaRPr lang="en-US"/>
          </a:p>
        </p:txBody>
      </p:sp>
    </p:spTree>
    <p:extLst>
      <p:ext uri="{BB962C8B-B14F-4D97-AF65-F5344CB8AC3E}">
        <p14:creationId xmlns:p14="http://schemas.microsoft.com/office/powerpoint/2010/main" val="5096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D134-1677-475E-94AC-B9E30021DDB5}"/>
              </a:ext>
            </a:extLst>
          </p:cNvPr>
          <p:cNvSpPr>
            <a:spLocks noGrp="1"/>
          </p:cNvSpPr>
          <p:nvPr>
            <p:ph type="title"/>
          </p:nvPr>
        </p:nvSpPr>
        <p:spPr/>
        <p:txBody>
          <a:bodyPr/>
          <a:lstStyle/>
          <a:p>
            <a:r>
              <a:rPr lang="en-US" dirty="0"/>
              <a:t>Hierarchical RNNs</a:t>
            </a:r>
          </a:p>
        </p:txBody>
      </p:sp>
      <p:pic>
        <p:nvPicPr>
          <p:cNvPr id="6" name="Picture 5">
            <a:extLst>
              <a:ext uri="{FF2B5EF4-FFF2-40B4-BE49-F238E27FC236}">
                <a16:creationId xmlns:a16="http://schemas.microsoft.com/office/drawing/2014/main" id="{26E0752B-E5A7-46AB-9884-D9F103BC2D65}"/>
              </a:ext>
            </a:extLst>
          </p:cNvPr>
          <p:cNvPicPr>
            <a:picLocks noChangeAspect="1"/>
          </p:cNvPicPr>
          <p:nvPr/>
        </p:nvPicPr>
        <p:blipFill>
          <a:blip r:embed="rId3"/>
          <a:stretch>
            <a:fillRect/>
          </a:stretch>
        </p:blipFill>
        <p:spPr>
          <a:xfrm>
            <a:off x="701865" y="1460205"/>
            <a:ext cx="4819650" cy="4495800"/>
          </a:xfrm>
          <a:prstGeom prst="rect">
            <a:avLst/>
          </a:prstGeom>
        </p:spPr>
      </p:pic>
      <p:sp>
        <p:nvSpPr>
          <p:cNvPr id="4" name="TextBox 3">
            <a:extLst>
              <a:ext uri="{FF2B5EF4-FFF2-40B4-BE49-F238E27FC236}">
                <a16:creationId xmlns:a16="http://schemas.microsoft.com/office/drawing/2014/main" id="{43BA57B4-CDBC-4439-B8EB-E4C00C0B0D8A}"/>
              </a:ext>
            </a:extLst>
          </p:cNvPr>
          <p:cNvSpPr txBox="1"/>
          <p:nvPr/>
        </p:nvSpPr>
        <p:spPr>
          <a:xfrm>
            <a:off x="1016758" y="5871844"/>
            <a:ext cx="4189864" cy="830997"/>
          </a:xfrm>
          <a:prstGeom prst="rect">
            <a:avLst/>
          </a:prstGeom>
          <a:noFill/>
        </p:spPr>
        <p:txBody>
          <a:bodyPr wrap="square" rtlCol="0">
            <a:spAutoFit/>
          </a:bodyPr>
          <a:lstStyle/>
          <a:p>
            <a:r>
              <a:rPr lang="en-US" sz="2400" dirty="0"/>
              <a:t>Hierarchical attention network </a:t>
            </a:r>
          </a:p>
          <a:p>
            <a:r>
              <a:rPr lang="en-US" sz="2400" dirty="0"/>
              <a:t>(</a:t>
            </a:r>
            <a:r>
              <a:rPr lang="en-US" sz="2400" dirty="0">
                <a:solidFill>
                  <a:schemeClr val="accent5">
                    <a:lumMod val="75000"/>
                  </a:schemeClr>
                </a:solidFill>
                <a:hlinkClick r:id="rId4" action="ppaction://hlinksldjump"/>
              </a:rPr>
              <a:t>Yang et al. 2016</a:t>
            </a:r>
            <a:r>
              <a:rPr lang="en-US" sz="2400" dirty="0"/>
              <a:t>) </a:t>
            </a:r>
          </a:p>
        </p:txBody>
      </p:sp>
      <p:sp>
        <p:nvSpPr>
          <p:cNvPr id="5" name="Slide Number Placeholder 4">
            <a:extLst>
              <a:ext uri="{FF2B5EF4-FFF2-40B4-BE49-F238E27FC236}">
                <a16:creationId xmlns:a16="http://schemas.microsoft.com/office/drawing/2014/main" id="{BFBB17E3-BCEA-4FF8-8FE3-A7CD3B2785D2}"/>
              </a:ext>
            </a:extLst>
          </p:cNvPr>
          <p:cNvSpPr>
            <a:spLocks noGrp="1"/>
          </p:cNvSpPr>
          <p:nvPr>
            <p:ph type="sldNum" sz="quarter" idx="12"/>
          </p:nvPr>
        </p:nvSpPr>
        <p:spPr>
          <a:xfrm>
            <a:off x="8610600" y="6356350"/>
            <a:ext cx="2743200" cy="365125"/>
          </a:xfrm>
        </p:spPr>
        <p:txBody>
          <a:bodyPr/>
          <a:lstStyle/>
          <a:p>
            <a:fld id="{0A023191-99DB-4E6A-9590-FE1118B0D4B2}" type="slidenum">
              <a:rPr lang="en-US" smtClean="0"/>
              <a:t>12</a:t>
            </a:fld>
            <a:endParaRPr lang="en-US"/>
          </a:p>
        </p:txBody>
      </p:sp>
      <p:pic>
        <p:nvPicPr>
          <p:cNvPr id="9" name="Content Placeholder 6" descr="A close up of a map&#10;&#10;Description generated with high confidence">
            <a:extLst>
              <a:ext uri="{FF2B5EF4-FFF2-40B4-BE49-F238E27FC236}">
                <a16:creationId xmlns:a16="http://schemas.microsoft.com/office/drawing/2014/main" id="{6E17CAF8-7307-4E34-A457-D255E5FF5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29" y="1797484"/>
            <a:ext cx="6745658" cy="4023360"/>
          </a:xfrm>
          <a:prstGeom prst="rect">
            <a:avLst/>
          </a:prstGeom>
        </p:spPr>
      </p:pic>
      <p:sp>
        <p:nvSpPr>
          <p:cNvPr id="10" name="TextBox 9">
            <a:extLst>
              <a:ext uri="{FF2B5EF4-FFF2-40B4-BE49-F238E27FC236}">
                <a16:creationId xmlns:a16="http://schemas.microsoft.com/office/drawing/2014/main" id="{F6E43D0A-1AEF-40BA-A45C-0E52198B53A1}"/>
              </a:ext>
            </a:extLst>
          </p:cNvPr>
          <p:cNvSpPr txBox="1"/>
          <p:nvPr/>
        </p:nvSpPr>
        <p:spPr>
          <a:xfrm>
            <a:off x="6259776" y="5871843"/>
            <a:ext cx="5559189" cy="830997"/>
          </a:xfrm>
          <a:prstGeom prst="rect">
            <a:avLst/>
          </a:prstGeom>
          <a:noFill/>
        </p:spPr>
        <p:txBody>
          <a:bodyPr wrap="square" rtlCol="0">
            <a:spAutoFit/>
          </a:bodyPr>
          <a:lstStyle/>
          <a:p>
            <a:r>
              <a:rPr lang="en-US" sz="2400" dirty="0"/>
              <a:t>Multi-head hierarchical attention network </a:t>
            </a:r>
          </a:p>
          <a:p>
            <a:endParaRPr lang="en-US" sz="2400" dirty="0"/>
          </a:p>
        </p:txBody>
      </p:sp>
    </p:spTree>
    <p:extLst>
      <p:ext uri="{BB962C8B-B14F-4D97-AF65-F5344CB8AC3E}">
        <p14:creationId xmlns:p14="http://schemas.microsoft.com/office/powerpoint/2010/main" val="118289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324C9-3954-47EE-BF6B-3DFEA99FB480}"/>
              </a:ext>
            </a:extLst>
          </p:cNvPr>
          <p:cNvSpPr>
            <a:spLocks noGrp="1"/>
          </p:cNvSpPr>
          <p:nvPr>
            <p:ph type="title"/>
          </p:nvPr>
        </p:nvSpPr>
        <p:spPr/>
        <p:txBody>
          <a:bodyPr/>
          <a:lstStyle/>
          <a:p>
            <a:r>
              <a:rPr lang="en-US" dirty="0"/>
              <a:t>Bidirectional context with attention</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75C17C3-37AA-4DF1-A21C-1C0E80336FDF}"/>
                  </a:ext>
                </a:extLst>
              </p:cNvPr>
              <p:cNvSpPr>
                <a:spLocks noGrp="1"/>
              </p:cNvSpPr>
              <p:nvPr>
                <p:ph sz="half" idx="1"/>
              </p:nvPr>
            </p:nvSpPr>
            <p:spPr>
              <a:xfrm>
                <a:off x="5458010" y="1855502"/>
                <a:ext cx="6520843" cy="4351338"/>
              </a:xfrm>
            </p:spPr>
            <p:txBody>
              <a:bodyPr/>
              <a:lstStyle/>
              <a:p>
                <a:pPr marL="514350" indent="-514350">
                  <a:buFont typeface="+mj-lt"/>
                  <a:buAutoNum type="arabicPeriod" startAt="4"/>
                </a:pPr>
                <a:r>
                  <a:rPr lang="en-US" dirty="0"/>
                  <a:t>Bi-directional context with attention (BCA)</a:t>
                </a:r>
              </a:p>
              <a:p>
                <a:pPr lvl="1"/>
                <a:r>
                  <a:rPr lang="en-US" dirty="0"/>
                  <a:t>Hierarchical network with cross attention between adjacent sentences</a:t>
                </a:r>
              </a:p>
              <a:p>
                <a:pPr lvl="1"/>
                <a:r>
                  <a:rPr lang="en-US" dirty="0"/>
                  <a:t>For each word, find similarity with all words in the previous sentence</a:t>
                </a:r>
              </a:p>
              <a:p>
                <a:pPr marL="914400" lvl="2" indent="0">
                  <a:buNone/>
                </a:pPr>
                <a14:m>
                  <m:oMathPara xmlns:m="http://schemas.openxmlformats.org/officeDocument/2006/math">
                    <m:oMathParaPr>
                      <m:jc m:val="center"/>
                    </m:oMathParaPr>
                    <m:oMath xmlns:m="http://schemas.openxmlformats.org/officeDocument/2006/math">
                      <m:r>
                        <a:rPr lang="en-US" b="0" i="1" smtClean="0">
                          <a:solidFill>
                            <a:schemeClr val="accent2">
                              <a:lumMod val="75000"/>
                            </a:schemeClr>
                          </a:solidFill>
                          <a:latin typeface="Cambria Math" panose="02040503050406030204" pitchFamily="18" charset="0"/>
                        </a:rPr>
                        <m:t>𝑠</m:t>
                      </m:r>
                      <m:d>
                        <m:dPr>
                          <m:ctrlPr>
                            <a:rPr lang="en-US" b="0" i="1" smtClean="0">
                              <a:solidFill>
                                <a:schemeClr val="accent2">
                                  <a:lumMod val="75000"/>
                                </a:schemeClr>
                              </a:solidFill>
                              <a:latin typeface="Cambria Math" panose="02040503050406030204" pitchFamily="18" charset="0"/>
                            </a:rPr>
                          </m:ctrlPr>
                        </m:dP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h</m:t>
                              </m:r>
                            </m:e>
                            <m:sub>
                              <m:r>
                                <a:rPr lang="en-US" b="0" i="1" smtClean="0">
                                  <a:solidFill>
                                    <a:schemeClr val="accent2">
                                      <a:lumMod val="75000"/>
                                    </a:schemeClr>
                                  </a:solidFill>
                                  <a:latin typeface="Cambria Math" panose="02040503050406030204" pitchFamily="18" charset="0"/>
                                </a:rPr>
                                <m:t>𝑙𝑡</m:t>
                              </m:r>
                            </m:sub>
                          </m:sSub>
                          <m:r>
                            <a:rPr lang="en-US" b="0" i="1" smtClean="0">
                              <a:solidFill>
                                <a:schemeClr val="accent2">
                                  <a:lumMod val="75000"/>
                                </a:schemeClr>
                              </a:solidFill>
                              <a:latin typeface="Cambria Math" panose="02040503050406030204" pitchFamily="18" charset="0"/>
                            </a:rPr>
                            <m:t>,</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h</m:t>
                              </m:r>
                            </m:e>
                            <m:sub>
                              <m:d>
                                <m:dPr>
                                  <m:ctrlPr>
                                    <a:rPr lang="en-US" b="0" i="1" smtClean="0">
                                      <a:solidFill>
                                        <a:schemeClr val="accent2">
                                          <a:lumMod val="75000"/>
                                        </a:schemeClr>
                                      </a:solidFill>
                                      <a:latin typeface="Cambria Math" panose="02040503050406030204" pitchFamily="18" charset="0"/>
                                    </a:rPr>
                                  </m:ctrlPr>
                                </m:dPr>
                                <m:e>
                                  <m:r>
                                    <a:rPr lang="en-US" i="1">
                                      <a:solidFill>
                                        <a:schemeClr val="accent2">
                                          <a:lumMod val="75000"/>
                                        </a:schemeClr>
                                      </a:solidFill>
                                      <a:latin typeface="Cambria Math" panose="02040503050406030204" pitchFamily="18" charset="0"/>
                                    </a:rPr>
                                    <m:t>𝑙</m:t>
                                  </m:r>
                                  <m:r>
                                    <a:rPr lang="en-US" b="0" i="1" smtClean="0">
                                      <a:solidFill>
                                        <a:schemeClr val="accent2">
                                          <a:lumMod val="75000"/>
                                        </a:schemeClr>
                                      </a:solidFill>
                                      <a:latin typeface="Cambria Math" panose="02040503050406030204" pitchFamily="18" charset="0"/>
                                    </a:rPr>
                                    <m:t>−1</m:t>
                                  </m:r>
                                </m:e>
                              </m:d>
                              <m:r>
                                <a:rPr lang="en-US" i="1">
                                  <a:solidFill>
                                    <a:schemeClr val="accent2">
                                      <a:lumMod val="75000"/>
                                    </a:schemeClr>
                                  </a:solidFill>
                                  <a:latin typeface="Cambria Math" panose="02040503050406030204" pitchFamily="18" charset="0"/>
                                </a:rPr>
                                <m:t>𝑡</m:t>
                              </m:r>
                            </m:sub>
                          </m:sSub>
                        </m:e>
                      </m:d>
                      <m:r>
                        <a:rPr lang="en-US" b="0" i="1" smtClean="0">
                          <a:solidFill>
                            <a:schemeClr val="accent2">
                              <a:lumMod val="75000"/>
                            </a:schemeClr>
                          </a:solidFill>
                          <a:latin typeface="Cambria Math" panose="02040503050406030204" pitchFamily="18" charset="0"/>
                        </a:rPr>
                        <m:t>=</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h</m:t>
                          </m:r>
                        </m:e>
                        <m:sub>
                          <m:r>
                            <a:rPr lang="en-US" i="1">
                              <a:solidFill>
                                <a:schemeClr val="accent2">
                                  <a:lumMod val="75000"/>
                                </a:schemeClr>
                              </a:solidFill>
                              <a:latin typeface="Cambria Math" panose="02040503050406030204" pitchFamily="18" charset="0"/>
                            </a:rPr>
                            <m:t>𝑙𝑡</m:t>
                          </m:r>
                        </m:sub>
                      </m:sSub>
                      <m:sSub>
                        <m:sSubPr>
                          <m:ctrlPr>
                            <a:rPr lang="en-US"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𝑊</m:t>
                          </m:r>
                        </m:e>
                        <m:sub>
                          <m:r>
                            <a:rPr lang="en-US" i="1" smtClean="0">
                              <a:solidFill>
                                <a:schemeClr val="accent2">
                                  <a:lumMod val="75000"/>
                                </a:schemeClr>
                              </a:solidFill>
                              <a:latin typeface="Cambria Math" panose="02040503050406030204" pitchFamily="18" charset="0"/>
                              <a:ea typeface="Cambria Math" panose="02040503050406030204" pitchFamily="18" charset="0"/>
                            </a:rPr>
                            <m:t>𝛼</m:t>
                          </m:r>
                        </m:sub>
                      </m:sSub>
                      <m:sSubSup>
                        <m:sSubSupPr>
                          <m:ctrlPr>
                            <a:rPr lang="en-US" i="1" smtClean="0">
                              <a:solidFill>
                                <a:schemeClr val="accent2">
                                  <a:lumMod val="75000"/>
                                </a:schemeClr>
                              </a:solidFill>
                              <a:latin typeface="Cambria Math" panose="02040503050406030204" pitchFamily="18" charset="0"/>
                            </a:rPr>
                          </m:ctrlPr>
                        </m:sSubSupPr>
                        <m:e>
                          <m:r>
                            <a:rPr lang="en-US" b="0" i="1" smtClean="0">
                              <a:solidFill>
                                <a:schemeClr val="accent2">
                                  <a:lumMod val="75000"/>
                                </a:schemeClr>
                              </a:solidFill>
                              <a:latin typeface="Cambria Math" panose="02040503050406030204" pitchFamily="18" charset="0"/>
                            </a:rPr>
                            <m:t>h</m:t>
                          </m:r>
                        </m:e>
                        <m:sub>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𝑙</m:t>
                              </m:r>
                              <m:r>
                                <a:rPr lang="en-US" b="0" i="1" smtClean="0">
                                  <a:solidFill>
                                    <a:schemeClr val="accent2">
                                      <a:lumMod val="75000"/>
                                    </a:schemeClr>
                                  </a:solidFill>
                                  <a:latin typeface="Cambria Math" panose="02040503050406030204" pitchFamily="18" charset="0"/>
                                </a:rPr>
                                <m:t>−1</m:t>
                              </m:r>
                            </m:e>
                          </m:d>
                          <m:r>
                            <a:rPr lang="en-US" b="0" i="1" smtClean="0">
                              <a:solidFill>
                                <a:schemeClr val="accent2">
                                  <a:lumMod val="75000"/>
                                </a:schemeClr>
                              </a:solidFill>
                              <a:latin typeface="Cambria Math" panose="02040503050406030204" pitchFamily="18" charset="0"/>
                            </a:rPr>
                            <m:t>𝑡</m:t>
                          </m:r>
                        </m:sub>
                        <m:sup>
                          <m:r>
                            <a:rPr lang="en-US" b="0" i="1" smtClean="0">
                              <a:solidFill>
                                <a:schemeClr val="accent2">
                                  <a:lumMod val="75000"/>
                                </a:schemeClr>
                              </a:solidFill>
                              <a:latin typeface="Cambria Math" panose="02040503050406030204" pitchFamily="18" charset="0"/>
                            </a:rPr>
                            <m:t>𝑇</m:t>
                          </m:r>
                        </m:sup>
                      </m:sSubSup>
                    </m:oMath>
                  </m:oMathPara>
                </a14:m>
                <a:endParaRPr lang="en-US" dirty="0"/>
              </a:p>
              <a:p>
                <a:pPr lvl="1"/>
                <a:r>
                  <a:rPr lang="en-US" dirty="0"/>
                  <a:t>Compute look-back context </a:t>
                </a:r>
                <a14:m>
                  <m:oMath xmlns:m="http://schemas.openxmlformats.org/officeDocument/2006/math">
                    <m:sSub>
                      <m:sSubPr>
                        <m:ctrlPr>
                          <a:rPr lang="en-US" i="1">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𝑐</m:t>
                        </m:r>
                      </m:e>
                      <m:sub>
                        <m:r>
                          <a:rPr lang="en-US" i="1">
                            <a:solidFill>
                              <a:schemeClr val="accent2">
                                <a:lumMod val="75000"/>
                              </a:schemeClr>
                            </a:solidFill>
                            <a:latin typeface="Cambria Math" panose="02040503050406030204" pitchFamily="18" charset="0"/>
                          </a:rPr>
                          <m:t>𝑙</m:t>
                        </m:r>
                        <m:r>
                          <a:rPr lang="en-US" b="0" i="1" smtClean="0">
                            <a:solidFill>
                              <a:schemeClr val="accent2">
                                <a:lumMod val="75000"/>
                              </a:schemeClr>
                            </a:solidFill>
                            <a:latin typeface="Cambria Math" panose="02040503050406030204" pitchFamily="18" charset="0"/>
                          </a:rPr>
                          <m:t>−1</m:t>
                        </m:r>
                      </m:sub>
                    </m:sSub>
                  </m:oMath>
                </a14:m>
                <a:r>
                  <a:rPr lang="en-US" dirty="0"/>
                  <a:t> using attention </a:t>
                </a:r>
                <a14:m>
                  <m:oMath xmlns:m="http://schemas.openxmlformats.org/officeDocument/2006/math">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ea typeface="Cambria Math" panose="02040503050406030204" pitchFamily="18" charset="0"/>
                          </a:rPr>
                          <m:t>𝛼</m:t>
                        </m:r>
                      </m:e>
                      <m:sub>
                        <m:r>
                          <a:rPr lang="en-US" b="0" i="1" smtClean="0">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𝑙</m:t>
                        </m:r>
                        <m:r>
                          <a:rPr lang="en-US" b="0" i="1" smtClean="0">
                            <a:solidFill>
                              <a:schemeClr val="accent2">
                                <a:lumMod val="75000"/>
                              </a:schemeClr>
                            </a:solidFill>
                            <a:latin typeface="Cambria Math" panose="02040503050406030204" pitchFamily="18" charset="0"/>
                          </a:rPr>
                          <m:t>−1)</m:t>
                        </m:r>
                      </m:sub>
                    </m:sSub>
                  </m:oMath>
                </a14:m>
                <a:r>
                  <a:rPr lang="en-US" dirty="0"/>
                  <a:t> from the similarity scores</a:t>
                </a:r>
              </a:p>
              <a:p>
                <a:pPr lvl="1"/>
                <a:r>
                  <a:rPr lang="en-US" dirty="0"/>
                  <a:t>For each word </a:t>
                </a:r>
                <a14:m>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rPr>
                          <m:t>𝑤</m:t>
                        </m:r>
                      </m:e>
                      <m:sub>
                        <m:r>
                          <a:rPr lang="en-US" i="1">
                            <a:solidFill>
                              <a:schemeClr val="accent5">
                                <a:lumMod val="75000"/>
                              </a:schemeClr>
                            </a:solidFill>
                            <a:latin typeface="Cambria Math" panose="02040503050406030204" pitchFamily="18" charset="0"/>
                          </a:rPr>
                          <m:t>𝑙𝑡</m:t>
                        </m:r>
                      </m:sub>
                    </m:sSub>
                    <m:r>
                      <a:rPr lang="en-US" i="1">
                        <a:solidFill>
                          <a:schemeClr val="accent2">
                            <a:lumMod val="75000"/>
                          </a:schemeClr>
                        </a:solidFill>
                        <a:latin typeface="Cambria Math" panose="02040503050406030204" pitchFamily="18" charset="0"/>
                      </a:rPr>
                      <m:t> </m:t>
                    </m:r>
                  </m:oMath>
                </a14:m>
                <a:r>
                  <a:rPr lang="en-US" dirty="0"/>
                  <a:t>a new </a:t>
                </a:r>
                <a:r>
                  <a:rPr lang="en-US" i="1" dirty="0"/>
                  <a:t>hidden state </a:t>
                </a:r>
                <a14:m>
                  <m:oMath xmlns:m="http://schemas.openxmlformats.org/officeDocument/2006/math">
                    <m:sSub>
                      <m:sSubPr>
                        <m:ctrlPr>
                          <a:rPr lang="en-US" i="1" smtClean="0">
                            <a:solidFill>
                              <a:schemeClr val="bg1">
                                <a:lumMod val="50000"/>
                              </a:schemeClr>
                            </a:solidFill>
                            <a:latin typeface="Cambria Math" panose="02040503050406030204" pitchFamily="18" charset="0"/>
                          </a:rPr>
                        </m:ctrlPr>
                      </m:sSubPr>
                      <m:e>
                        <m:r>
                          <a:rPr lang="en-US" i="1">
                            <a:solidFill>
                              <a:schemeClr val="bg1">
                                <a:lumMod val="50000"/>
                              </a:schemeClr>
                            </a:solidFill>
                            <a:latin typeface="Cambria Math" panose="02040503050406030204" pitchFamily="18" charset="0"/>
                          </a:rPr>
                          <m:t>h</m:t>
                        </m:r>
                      </m:e>
                      <m:sub>
                        <m:r>
                          <a:rPr lang="en-US" i="1">
                            <a:solidFill>
                              <a:schemeClr val="bg1">
                                <a:lumMod val="50000"/>
                              </a:schemeClr>
                            </a:solidFill>
                            <a:latin typeface="Cambria Math" panose="02040503050406030204" pitchFamily="18" charset="0"/>
                          </a:rPr>
                          <m:t>𝑙𝑡</m:t>
                        </m:r>
                      </m:sub>
                    </m:sSub>
                    <m:r>
                      <a:rPr lang="en-US" b="0" i="1" smtClean="0">
                        <a:solidFill>
                          <a:schemeClr val="bg1">
                            <a:lumMod val="50000"/>
                          </a:schemeClr>
                        </a:solidFill>
                        <a:latin typeface="Cambria Math" panose="02040503050406030204" pitchFamily="18" charset="0"/>
                      </a:rPr>
                      <m:t>′</m:t>
                    </m:r>
                  </m:oMath>
                </a14:m>
                <a:endParaRPr lang="en-US" i="1" dirty="0"/>
              </a:p>
              <a:p>
                <a:pPr marL="457200" lvl="1" indent="0">
                  <a:buNone/>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i="1">
                              <a:solidFill>
                                <a:schemeClr val="bg1">
                                  <a:lumMod val="50000"/>
                                </a:schemeClr>
                              </a:solidFill>
                              <a:latin typeface="Cambria Math" panose="02040503050406030204" pitchFamily="18" charset="0"/>
                            </a:rPr>
                            <m:t>h</m:t>
                          </m:r>
                        </m:e>
                        <m:sub>
                          <m:r>
                            <a:rPr lang="en-US" i="1">
                              <a:solidFill>
                                <a:schemeClr val="bg1">
                                  <a:lumMod val="50000"/>
                                </a:schemeClr>
                              </a:solidFill>
                              <a:latin typeface="Cambria Math" panose="02040503050406030204" pitchFamily="18" charset="0"/>
                            </a:rPr>
                            <m:t>𝑙𝑡</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accent2">
                              <a:lumMod val="75000"/>
                            </a:schemeClr>
                          </a:solidFill>
                          <a:latin typeface="Cambria Math" panose="02040503050406030204" pitchFamily="18" charset="0"/>
                        </a:rPr>
                        <m:t>=[</m:t>
                      </m:r>
                      <m:sSub>
                        <m:sSubPr>
                          <m:ctrlPr>
                            <a:rPr lang="en-US" i="1">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𝑐</m:t>
                          </m:r>
                        </m:e>
                        <m:sub>
                          <m:r>
                            <a:rPr lang="en-US" b="0" i="1" smtClean="0">
                              <a:solidFill>
                                <a:schemeClr val="accent2">
                                  <a:lumMod val="75000"/>
                                </a:schemeClr>
                              </a:solidFill>
                              <a:latin typeface="Cambria Math" panose="02040503050406030204" pitchFamily="18" charset="0"/>
                            </a:rPr>
                            <m:t>𝑙</m:t>
                          </m:r>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m:t>
                      </m:r>
                      <m:sSub>
                        <m:sSubPr>
                          <m:ctrlPr>
                            <a:rPr lang="en-US" i="1" smtClean="0">
                              <a:solidFill>
                                <a:schemeClr val="bg1">
                                  <a:lumMod val="50000"/>
                                </a:schemeClr>
                              </a:solidFill>
                              <a:latin typeface="Cambria Math" panose="02040503050406030204" pitchFamily="18" charset="0"/>
                            </a:rPr>
                          </m:ctrlPr>
                        </m:sSubPr>
                        <m:e>
                          <m:r>
                            <a:rPr lang="en-US" i="1">
                              <a:solidFill>
                                <a:schemeClr val="bg1">
                                  <a:lumMod val="50000"/>
                                </a:schemeClr>
                              </a:solidFill>
                              <a:latin typeface="Cambria Math" panose="02040503050406030204" pitchFamily="18" charset="0"/>
                            </a:rPr>
                            <m:t>h</m:t>
                          </m:r>
                        </m:e>
                        <m:sub>
                          <m:r>
                            <a:rPr lang="en-US" i="1">
                              <a:solidFill>
                                <a:schemeClr val="bg1">
                                  <a:lumMod val="50000"/>
                                </a:schemeClr>
                              </a:solidFill>
                              <a:latin typeface="Cambria Math" panose="02040503050406030204" pitchFamily="18" charset="0"/>
                            </a:rPr>
                            <m:t>𝑙𝑡</m:t>
                          </m:r>
                        </m:sub>
                      </m:sSub>
                      <m:r>
                        <a:rPr lang="en-US" b="0" i="1" smtClean="0">
                          <a:solidFill>
                            <a:schemeClr val="accent2">
                              <a:lumMod val="75000"/>
                            </a:schemeClr>
                          </a:solidFill>
                          <a:latin typeface="Cambria Math" panose="02040503050406030204" pitchFamily="18" charset="0"/>
                        </a:rPr>
                        <m:t>,</m:t>
                      </m:r>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𝑐</m:t>
                          </m:r>
                        </m:e>
                        <m:sub>
                          <m:r>
                            <a:rPr lang="en-US" i="1">
                              <a:solidFill>
                                <a:schemeClr val="accent2">
                                  <a:lumMod val="75000"/>
                                </a:schemeClr>
                              </a:solidFill>
                              <a:latin typeface="Cambria Math" panose="02040503050406030204" pitchFamily="18" charset="0"/>
                            </a:rPr>
                            <m:t>𝑙</m:t>
                          </m:r>
                          <m:r>
                            <a:rPr lang="en-US" b="0" i="1" smtClean="0">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m:t>
                      </m:r>
                    </m:oMath>
                  </m:oMathPara>
                </a14:m>
                <a:endParaRPr lang="en-US" dirty="0"/>
              </a:p>
              <a:p>
                <a:pPr lvl="1"/>
                <a:endParaRPr lang="en-US" dirty="0"/>
              </a:p>
              <a:p>
                <a:pPr marL="0" indent="0">
                  <a:buNone/>
                </a:pPr>
                <a:endParaRPr lang="en-US" dirty="0"/>
              </a:p>
            </p:txBody>
          </p:sp>
        </mc:Choice>
        <mc:Fallback>
          <p:sp>
            <p:nvSpPr>
              <p:cNvPr id="2" name="Content Placeholder 1">
                <a:extLst>
                  <a:ext uri="{FF2B5EF4-FFF2-40B4-BE49-F238E27FC236}">
                    <a16:creationId xmlns:a16="http://schemas.microsoft.com/office/drawing/2014/main" id="{D75C17C3-37AA-4DF1-A21C-1C0E80336FDF}"/>
                  </a:ext>
                </a:extLst>
              </p:cNvPr>
              <p:cNvSpPr>
                <a:spLocks noGrp="1" noRot="1" noChangeAspect="1" noMove="1" noResize="1" noEditPoints="1" noAdjustHandles="1" noChangeArrowheads="1" noChangeShapeType="1" noTextEdit="1"/>
              </p:cNvSpPr>
              <p:nvPr>
                <p:ph sz="half" idx="1"/>
              </p:nvPr>
            </p:nvSpPr>
            <p:spPr>
              <a:xfrm>
                <a:off x="5458010" y="1855502"/>
                <a:ext cx="6520843" cy="4351338"/>
              </a:xfrm>
              <a:blipFill>
                <a:blip r:embed="rId3"/>
                <a:stretch>
                  <a:fillRect l="-1963" t="-2381"/>
                </a:stretch>
              </a:blipFill>
            </p:spPr>
            <p:txBody>
              <a:bodyPr/>
              <a:lstStyle/>
              <a:p>
                <a:r>
                  <a:rPr lang="en-US">
                    <a:noFill/>
                  </a:rPr>
                  <a:t> </a:t>
                </a:r>
              </a:p>
            </p:txBody>
          </p:sp>
        </mc:Fallback>
      </mc:AlternateContent>
      <p:pic>
        <p:nvPicPr>
          <p:cNvPr id="8" name="Content Placeholder 7" descr="A close up of a map&#10;&#10;Description generated with high confidence">
            <a:extLst>
              <a:ext uri="{FF2B5EF4-FFF2-40B4-BE49-F238E27FC236}">
                <a16:creationId xmlns:a16="http://schemas.microsoft.com/office/drawing/2014/main" id="{9D236AC1-DCB2-4A33-919D-B3B49C4BE2A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83852" y="2080704"/>
            <a:ext cx="4950739" cy="3383280"/>
          </a:xfrm>
        </p:spPr>
      </p:pic>
      <p:sp>
        <p:nvSpPr>
          <p:cNvPr id="9" name="Slide Number Placeholder 8">
            <a:extLst>
              <a:ext uri="{FF2B5EF4-FFF2-40B4-BE49-F238E27FC236}">
                <a16:creationId xmlns:a16="http://schemas.microsoft.com/office/drawing/2014/main" id="{A4B05A3B-D90C-4BE4-9C8F-7FDE4B734255}"/>
              </a:ext>
            </a:extLst>
          </p:cNvPr>
          <p:cNvSpPr>
            <a:spLocks noGrp="1"/>
          </p:cNvSpPr>
          <p:nvPr>
            <p:ph type="sldNum" sz="quarter" idx="12"/>
          </p:nvPr>
        </p:nvSpPr>
        <p:spPr/>
        <p:txBody>
          <a:bodyPr/>
          <a:lstStyle/>
          <a:p>
            <a:fld id="{0A023191-99DB-4E6A-9590-FE1118B0D4B2}" type="slidenum">
              <a:rPr lang="en-US" smtClean="0"/>
              <a:t>13</a:t>
            </a:fld>
            <a:endParaRPr lang="en-US"/>
          </a:p>
        </p:txBody>
      </p:sp>
    </p:spTree>
    <p:extLst>
      <p:ext uri="{BB962C8B-B14F-4D97-AF65-F5344CB8AC3E}">
        <p14:creationId xmlns:p14="http://schemas.microsoft.com/office/powerpoint/2010/main" val="3152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0DBA667-6280-433D-9149-22F71DBDC85D}"/>
                  </a:ext>
                </a:extLst>
              </p:cNvPr>
              <p:cNvGraphicFramePr>
                <a:graphicFrameLocks noGrp="1"/>
              </p:cNvGraphicFramePr>
              <p:nvPr>
                <p:extLst>
                  <p:ext uri="{D42A27DB-BD31-4B8C-83A1-F6EECF244321}">
                    <p14:modId xmlns:p14="http://schemas.microsoft.com/office/powerpoint/2010/main" val="3159748481"/>
                  </p:ext>
                </p:extLst>
              </p:nvPr>
            </p:nvGraphicFramePr>
            <p:xfrm>
              <a:off x="61414" y="3706031"/>
              <a:ext cx="12064621" cy="2377440"/>
            </p:xfrm>
            <a:graphic>
              <a:graphicData uri="http://schemas.openxmlformats.org/drawingml/2006/table">
                <a:tbl>
                  <a:tblPr firstRow="1" bandRow="1">
                    <a:tableStyleId>{5FD0F851-EC5A-4D38-B0AD-8093EC10F338}</a:tableStyleId>
                  </a:tblPr>
                  <a:tblGrid>
                    <a:gridCol w="909398">
                      <a:extLst>
                        <a:ext uri="{9D8B030D-6E8A-4147-A177-3AD203B41FA5}">
                          <a16:colId xmlns:a16="http://schemas.microsoft.com/office/drawing/2014/main" val="40796750"/>
                        </a:ext>
                      </a:extLst>
                    </a:gridCol>
                    <a:gridCol w="1847692">
                      <a:extLst>
                        <a:ext uri="{9D8B030D-6E8A-4147-A177-3AD203B41FA5}">
                          <a16:colId xmlns:a16="http://schemas.microsoft.com/office/drawing/2014/main" val="114357797"/>
                        </a:ext>
                      </a:extLst>
                    </a:gridCol>
                    <a:gridCol w="1001246">
                      <a:extLst>
                        <a:ext uri="{9D8B030D-6E8A-4147-A177-3AD203B41FA5}">
                          <a16:colId xmlns:a16="http://schemas.microsoft.com/office/drawing/2014/main" val="2556985022"/>
                        </a:ext>
                      </a:extLst>
                    </a:gridCol>
                    <a:gridCol w="731944">
                      <a:extLst>
                        <a:ext uri="{9D8B030D-6E8A-4147-A177-3AD203B41FA5}">
                          <a16:colId xmlns:a16="http://schemas.microsoft.com/office/drawing/2014/main" val="3322541853"/>
                        </a:ext>
                      </a:extLst>
                    </a:gridCol>
                    <a:gridCol w="1139349">
                      <a:extLst>
                        <a:ext uri="{9D8B030D-6E8A-4147-A177-3AD203B41FA5}">
                          <a16:colId xmlns:a16="http://schemas.microsoft.com/office/drawing/2014/main" val="3847646910"/>
                        </a:ext>
                      </a:extLst>
                    </a:gridCol>
                    <a:gridCol w="2554901">
                      <a:extLst>
                        <a:ext uri="{9D8B030D-6E8A-4147-A177-3AD203B41FA5}">
                          <a16:colId xmlns:a16="http://schemas.microsoft.com/office/drawing/2014/main" val="2783240864"/>
                        </a:ext>
                      </a:extLst>
                    </a:gridCol>
                    <a:gridCol w="2413598">
                      <a:extLst>
                        <a:ext uri="{9D8B030D-6E8A-4147-A177-3AD203B41FA5}">
                          <a16:colId xmlns:a16="http://schemas.microsoft.com/office/drawing/2014/main" val="3094207069"/>
                        </a:ext>
                      </a:extLst>
                    </a:gridCol>
                    <a:gridCol w="1466493">
                      <a:extLst>
                        <a:ext uri="{9D8B030D-6E8A-4147-A177-3AD203B41FA5}">
                          <a16:colId xmlns:a16="http://schemas.microsoft.com/office/drawing/2014/main" val="4036050665"/>
                        </a:ext>
                      </a:extLst>
                    </a:gridCol>
                  </a:tblGrid>
                  <a:tr h="361300">
                    <a:tc>
                      <a:txBody>
                        <a:bodyPr/>
                        <a:lstStyle/>
                        <a:p>
                          <a:r>
                            <a:rPr lang="en-US" sz="2000" dirty="0"/>
                            <a:t>Model</a:t>
                          </a:r>
                        </a:p>
                      </a:txBody>
                      <a:tcPr/>
                    </a:tc>
                    <a:tc>
                      <a:txBody>
                        <a:bodyPr/>
                        <a:lstStyle/>
                        <a:p>
                          <a:r>
                            <a:rPr lang="en-US" sz="2000" dirty="0"/>
                            <a:t>Test set</a:t>
                          </a:r>
                        </a:p>
                      </a:txBody>
                      <a:tcPr/>
                    </a:tc>
                    <a:tc>
                      <a:txBody>
                        <a:bodyPr/>
                        <a:lstStyle/>
                        <a:p>
                          <a:r>
                            <a:rPr lang="en-US" sz="2000" dirty="0" err="1"/>
                            <a:t>WeeBit</a:t>
                          </a:r>
                          <a:endParaRPr lang="en-US" sz="2000" dirty="0"/>
                        </a:p>
                      </a:txBody>
                      <a:tcPr/>
                    </a:tc>
                    <a:tc>
                      <a:txBody>
                        <a:bodyPr/>
                        <a:lstStyle/>
                        <a:p>
                          <a:r>
                            <a:rPr lang="en-US" sz="2000" dirty="0"/>
                            <a:t>RNN</a:t>
                          </a:r>
                        </a:p>
                      </a:txBody>
                      <a:tcPr/>
                    </a:tc>
                    <a:tc>
                      <a:txBody>
                        <a:bodyPr/>
                        <a:lstStyle/>
                        <a:p>
                          <a:r>
                            <a:rPr lang="en-US" sz="2000" dirty="0"/>
                            <a:t>RNN 600</a:t>
                          </a:r>
                        </a:p>
                      </a:txBody>
                      <a:tcPr/>
                    </a:tc>
                    <a:tc>
                      <a:txBody>
                        <a:bodyPr/>
                        <a:lstStyle/>
                        <a:p>
                          <a:r>
                            <a:rPr lang="en-US" sz="2000" dirty="0"/>
                            <a:t>Hierarchical attention</a:t>
                          </a:r>
                        </a:p>
                      </a:txBody>
                      <a:tcPr/>
                    </a:tc>
                    <a:tc>
                      <a:txBody>
                        <a:bodyPr/>
                        <a:lstStyle/>
                        <a:p>
                          <a:r>
                            <a:rPr lang="en-US" sz="2000" dirty="0"/>
                            <a:t>Bidirectional context</a:t>
                          </a:r>
                        </a:p>
                      </a:txBody>
                      <a:tcPr/>
                    </a:tc>
                    <a:tc>
                      <a:txBody>
                        <a:bodyPr/>
                        <a:lstStyle/>
                        <a:p>
                          <a:r>
                            <a:rPr lang="en-US" sz="2000" dirty="0"/>
                            <a:t>Multi-head</a:t>
                          </a:r>
                        </a:p>
                      </a:txBody>
                      <a:tcPr/>
                    </a:tc>
                    <a:extLst>
                      <a:ext uri="{0D108BD9-81ED-4DB2-BD59-A6C34878D82A}">
                        <a16:rowId xmlns:a16="http://schemas.microsoft.com/office/drawing/2014/main" val="1292582703"/>
                      </a:ext>
                    </a:extLst>
                  </a:tr>
                  <a:tr h="361300">
                    <a:tc rowSpan="2">
                      <a:txBody>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m:t>
                                    </m:r>
                                  </m:sub>
                                </m:sSub>
                              </m:oMath>
                            </m:oMathPara>
                          </a14:m>
                          <a:endParaRPr lang="en-US" sz="2000" dirty="0"/>
                        </a:p>
                      </a:txBody>
                      <a:tcPr anchor="ctr">
                        <a:lnB w="12700" cap="flat" cmpd="sng" algn="ctr">
                          <a:solidFill>
                            <a:schemeClr val="tx1"/>
                          </a:solidFill>
                          <a:prstDash val="solid"/>
                          <a:round/>
                          <a:headEnd type="none" w="med" len="med"/>
                          <a:tailEnd type="none" w="med" len="med"/>
                        </a:lnB>
                      </a:tcPr>
                    </a:tc>
                    <a:tc>
                      <a:txBody>
                        <a:bodyPr/>
                        <a:lstStyle/>
                        <a:p>
                          <a:r>
                            <a:rPr lang="en-US" sz="2000" dirty="0"/>
                            <a:t>CCS Documents</a:t>
                          </a:r>
                        </a:p>
                      </a:txBody>
                      <a:tcPr/>
                    </a:tc>
                    <a:tc>
                      <a:txBody>
                        <a:bodyPr/>
                        <a:lstStyle/>
                        <a:p>
                          <a:pPr algn="ctr"/>
                          <a:r>
                            <a:rPr lang="en-US" sz="2000" dirty="0"/>
                            <a:t>0.69</a:t>
                          </a:r>
                        </a:p>
                      </a:txBody>
                      <a:tcPr/>
                    </a:tc>
                    <a:tc>
                      <a:txBody>
                        <a:bodyPr/>
                        <a:lstStyle/>
                        <a:p>
                          <a:pPr algn="ctr"/>
                          <a:r>
                            <a:rPr lang="en-US" sz="2000" dirty="0"/>
                            <a:t>0.28</a:t>
                          </a:r>
                        </a:p>
                      </a:txBody>
                      <a:tcPr/>
                    </a:tc>
                    <a:tc>
                      <a:txBody>
                        <a:bodyPr/>
                        <a:lstStyle/>
                        <a:p>
                          <a:pPr algn="ctr"/>
                          <a:r>
                            <a:rPr lang="en-US" sz="2000" dirty="0"/>
                            <a:t>0.43</a:t>
                          </a:r>
                        </a:p>
                      </a:txBody>
                      <a:tcPr/>
                    </a:tc>
                    <a:tc>
                      <a:txBody>
                        <a:bodyPr/>
                        <a:lstStyle/>
                        <a:p>
                          <a:pPr algn="ctr"/>
                          <a:r>
                            <a:rPr lang="en-US" sz="2000" dirty="0"/>
                            <a:t>0.47</a:t>
                          </a:r>
                        </a:p>
                      </a:txBody>
                      <a:tcPr/>
                    </a:tc>
                    <a:tc>
                      <a:txBody>
                        <a:bodyPr/>
                        <a:lstStyle/>
                        <a:p>
                          <a:pPr algn="ctr"/>
                          <a:r>
                            <a:rPr lang="en-US" sz="2000" dirty="0"/>
                            <a:t>0.55</a:t>
                          </a:r>
                        </a:p>
                      </a:txBody>
                      <a:tcPr/>
                    </a:tc>
                    <a:tc>
                      <a:txBody>
                        <a:bodyPr/>
                        <a:lstStyle/>
                        <a:p>
                          <a:pPr algn="ctr"/>
                          <a:r>
                            <a:rPr lang="en-US" sz="2000" dirty="0"/>
                            <a:t>0.42</a:t>
                          </a:r>
                        </a:p>
                      </a:txBody>
                      <a:tcPr/>
                    </a:tc>
                    <a:extLst>
                      <a:ext uri="{0D108BD9-81ED-4DB2-BD59-A6C34878D82A}">
                        <a16:rowId xmlns:a16="http://schemas.microsoft.com/office/drawing/2014/main" val="4023201929"/>
                      </a:ext>
                    </a:extLst>
                  </a:tr>
                  <a:tr h="361300">
                    <a:tc vMerge="1">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CCS Paragraphs</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0.36</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0.30</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0.25</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0.29</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0.32</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0.28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159391"/>
                      </a:ext>
                    </a:extLst>
                  </a:tr>
                  <a:tr h="361300">
                    <a:tc rowSpan="3">
                      <a:txBody>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2</m:t>
                                    </m:r>
                                  </m:sub>
                                </m:sSub>
                              </m:oMath>
                            </m:oMathPara>
                          </a14:m>
                          <a:endParaRPr lang="en-US" sz="2000" dirty="0"/>
                        </a:p>
                      </a:txBody>
                      <a:tcPr anchor="ctr">
                        <a:lnT w="12700" cap="flat" cmpd="sng" algn="ctr">
                          <a:solidFill>
                            <a:schemeClr val="tx1"/>
                          </a:solidFill>
                          <a:prstDash val="solid"/>
                          <a:round/>
                          <a:headEnd type="none" w="med" len="med"/>
                          <a:tailEnd type="none" w="med" len="med"/>
                        </a:lnT>
                      </a:tcPr>
                    </a:tc>
                    <a:tc>
                      <a:txBody>
                        <a:bodyPr/>
                        <a:lstStyle/>
                        <a:p>
                          <a:r>
                            <a:rPr lang="en-US" sz="2000" dirty="0"/>
                            <a:t>CCS Documents</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0.69</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0.34</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0.38</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0.43</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0.48</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0.43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4362505"/>
                      </a:ext>
                    </a:extLst>
                  </a:tr>
                  <a:tr h="361300">
                    <a:tc vMerge="1">
                      <a:txBody>
                        <a:bodyPr/>
                        <a:lstStyle/>
                        <a:p>
                          <a:endParaRPr lang="en-US" sz="2000" dirty="0"/>
                        </a:p>
                      </a:txBody>
                      <a:tcPr/>
                    </a:tc>
                    <a:tc>
                      <a:txBody>
                        <a:bodyPr/>
                        <a:lstStyle/>
                        <a:p>
                          <a:r>
                            <a:rPr lang="en-US" sz="2000" dirty="0"/>
                            <a:t>CCS Paragraphs</a:t>
                          </a:r>
                        </a:p>
                      </a:txBody>
                      <a:tcPr/>
                    </a:tc>
                    <a:tc>
                      <a:txBody>
                        <a:bodyPr/>
                        <a:lstStyle/>
                        <a:p>
                          <a:pPr algn="ctr"/>
                          <a:r>
                            <a:rPr lang="en-US" sz="2000" dirty="0"/>
                            <a:t>0.36</a:t>
                          </a:r>
                        </a:p>
                      </a:txBody>
                      <a:tcPr/>
                    </a:tc>
                    <a:tc>
                      <a:txBody>
                        <a:bodyPr/>
                        <a:lstStyle/>
                        <a:p>
                          <a:pPr algn="ctr"/>
                          <a:r>
                            <a:rPr lang="en-US" sz="2000" dirty="0"/>
                            <a:t>0.27</a:t>
                          </a:r>
                        </a:p>
                      </a:txBody>
                      <a:tcPr/>
                    </a:tc>
                    <a:tc>
                      <a:txBody>
                        <a:bodyPr/>
                        <a:lstStyle/>
                        <a:p>
                          <a:pPr algn="ctr"/>
                          <a:r>
                            <a:rPr lang="en-US" sz="2000" dirty="0"/>
                            <a:t>0.26</a:t>
                          </a:r>
                        </a:p>
                      </a:txBody>
                      <a:tcPr/>
                    </a:tc>
                    <a:tc>
                      <a:txBody>
                        <a:bodyPr/>
                        <a:lstStyle/>
                        <a:p>
                          <a:pPr algn="ctr"/>
                          <a:r>
                            <a:rPr lang="en-US" sz="2000" dirty="0"/>
                            <a:t>0.24</a:t>
                          </a:r>
                        </a:p>
                      </a:txBody>
                      <a:tcPr/>
                    </a:tc>
                    <a:tc>
                      <a:txBody>
                        <a:bodyPr/>
                        <a:lstStyle/>
                        <a:p>
                          <a:pPr algn="ctr"/>
                          <a:r>
                            <a:rPr lang="en-US" sz="2000" dirty="0"/>
                            <a:t>0.30</a:t>
                          </a:r>
                        </a:p>
                      </a:txBody>
                      <a:tcPr/>
                    </a:tc>
                    <a:tc>
                      <a:txBody>
                        <a:bodyPr/>
                        <a:lstStyle/>
                        <a:p>
                          <a:pPr algn="ctr"/>
                          <a:r>
                            <a:rPr lang="en-US" sz="2000" dirty="0"/>
                            <a:t>0.29</a:t>
                          </a:r>
                        </a:p>
                      </a:txBody>
                      <a:tcPr/>
                    </a:tc>
                    <a:extLst>
                      <a:ext uri="{0D108BD9-81ED-4DB2-BD59-A6C34878D82A}">
                        <a16:rowId xmlns:a16="http://schemas.microsoft.com/office/drawing/2014/main" val="2633065686"/>
                      </a:ext>
                    </a:extLst>
                  </a:tr>
                  <a:tr h="361300">
                    <a:tc vMerge="1">
                      <a:txBody>
                        <a:bodyPr/>
                        <a:lstStyle/>
                        <a:p>
                          <a:endParaRPr lang="en-US" sz="2000" dirty="0"/>
                        </a:p>
                      </a:txBody>
                      <a:tcPr/>
                    </a:tc>
                    <a:tc>
                      <a:txBody>
                        <a:bodyPr/>
                        <a:lstStyle/>
                        <a:p>
                          <a:r>
                            <a:rPr lang="en-US" sz="2000" dirty="0"/>
                            <a:t>Science Texts</a:t>
                          </a:r>
                        </a:p>
                      </a:txBody>
                      <a:tcPr/>
                    </a:tc>
                    <a:tc>
                      <a:txBody>
                        <a:bodyPr/>
                        <a:lstStyle/>
                        <a:p>
                          <a:pPr algn="ctr"/>
                          <a:r>
                            <a:rPr lang="en-US" sz="2000" dirty="0"/>
                            <a:t>0.22</a:t>
                          </a:r>
                        </a:p>
                      </a:txBody>
                      <a:tcPr/>
                    </a:tc>
                    <a:tc>
                      <a:txBody>
                        <a:bodyPr/>
                        <a:lstStyle/>
                        <a:p>
                          <a:pPr algn="ctr"/>
                          <a:r>
                            <a:rPr lang="en-US" sz="2000" dirty="0"/>
                            <a:t>0.51</a:t>
                          </a:r>
                        </a:p>
                      </a:txBody>
                      <a:tcPr/>
                    </a:tc>
                    <a:tc>
                      <a:txBody>
                        <a:bodyPr/>
                        <a:lstStyle/>
                        <a:p>
                          <a:pPr algn="ctr"/>
                          <a:r>
                            <a:rPr lang="en-US" sz="2000" dirty="0"/>
                            <a:t>0.60</a:t>
                          </a:r>
                        </a:p>
                      </a:txBody>
                      <a:tcPr/>
                    </a:tc>
                    <a:tc>
                      <a:txBody>
                        <a:bodyPr/>
                        <a:lstStyle/>
                        <a:p>
                          <a:pPr algn="ctr"/>
                          <a:r>
                            <a:rPr lang="en-US" sz="2000" dirty="0"/>
                            <a:t>0.60</a:t>
                          </a:r>
                        </a:p>
                      </a:txBody>
                      <a:tcPr/>
                    </a:tc>
                    <a:tc>
                      <a:txBody>
                        <a:bodyPr/>
                        <a:lstStyle/>
                        <a:p>
                          <a:pPr algn="ctr"/>
                          <a:r>
                            <a:rPr lang="en-US" sz="2000" dirty="0"/>
                            <a:t>0.62</a:t>
                          </a:r>
                        </a:p>
                      </a:txBody>
                      <a:tcPr/>
                    </a:tc>
                    <a:tc>
                      <a:txBody>
                        <a:bodyPr/>
                        <a:lstStyle/>
                        <a:p>
                          <a:pPr algn="ctr"/>
                          <a:r>
                            <a:rPr lang="en-US" sz="2000" dirty="0"/>
                            <a:t>0.60</a:t>
                          </a:r>
                        </a:p>
                      </a:txBody>
                      <a:tcPr/>
                    </a:tc>
                    <a:extLst>
                      <a:ext uri="{0D108BD9-81ED-4DB2-BD59-A6C34878D82A}">
                        <a16:rowId xmlns:a16="http://schemas.microsoft.com/office/drawing/2014/main" val="845489198"/>
                      </a:ext>
                    </a:extLst>
                  </a:tr>
                </a:tbl>
              </a:graphicData>
            </a:graphic>
          </p:graphicFrame>
        </mc:Choice>
        <mc:Fallback xmlns="">
          <p:graphicFrame>
            <p:nvGraphicFramePr>
              <p:cNvPr id="4" name="Table 3">
                <a:extLst>
                  <a:ext uri="{FF2B5EF4-FFF2-40B4-BE49-F238E27FC236}">
                    <a16:creationId xmlns:a16="http://schemas.microsoft.com/office/drawing/2014/main" id="{80DBA667-6280-433D-9149-22F71DBDC85D}"/>
                  </a:ext>
                </a:extLst>
              </p:cNvPr>
              <p:cNvGraphicFramePr>
                <a:graphicFrameLocks noGrp="1"/>
              </p:cNvGraphicFramePr>
              <p:nvPr>
                <p:extLst>
                  <p:ext uri="{D42A27DB-BD31-4B8C-83A1-F6EECF244321}">
                    <p14:modId xmlns:p14="http://schemas.microsoft.com/office/powerpoint/2010/main" val="3159748481"/>
                  </p:ext>
                </p:extLst>
              </p:nvPr>
            </p:nvGraphicFramePr>
            <p:xfrm>
              <a:off x="61414" y="3706031"/>
              <a:ext cx="12064621" cy="2377440"/>
            </p:xfrm>
            <a:graphic>
              <a:graphicData uri="http://schemas.openxmlformats.org/drawingml/2006/table">
                <a:tbl>
                  <a:tblPr firstRow="1" bandRow="1">
                    <a:tableStyleId>{5FD0F851-EC5A-4D38-B0AD-8093EC10F338}</a:tableStyleId>
                  </a:tblPr>
                  <a:tblGrid>
                    <a:gridCol w="909398">
                      <a:extLst>
                        <a:ext uri="{9D8B030D-6E8A-4147-A177-3AD203B41FA5}">
                          <a16:colId xmlns:a16="http://schemas.microsoft.com/office/drawing/2014/main" val="40796750"/>
                        </a:ext>
                      </a:extLst>
                    </a:gridCol>
                    <a:gridCol w="1847692">
                      <a:extLst>
                        <a:ext uri="{9D8B030D-6E8A-4147-A177-3AD203B41FA5}">
                          <a16:colId xmlns:a16="http://schemas.microsoft.com/office/drawing/2014/main" val="114357797"/>
                        </a:ext>
                      </a:extLst>
                    </a:gridCol>
                    <a:gridCol w="1001246">
                      <a:extLst>
                        <a:ext uri="{9D8B030D-6E8A-4147-A177-3AD203B41FA5}">
                          <a16:colId xmlns:a16="http://schemas.microsoft.com/office/drawing/2014/main" val="2556985022"/>
                        </a:ext>
                      </a:extLst>
                    </a:gridCol>
                    <a:gridCol w="731944">
                      <a:extLst>
                        <a:ext uri="{9D8B030D-6E8A-4147-A177-3AD203B41FA5}">
                          <a16:colId xmlns:a16="http://schemas.microsoft.com/office/drawing/2014/main" val="3322541853"/>
                        </a:ext>
                      </a:extLst>
                    </a:gridCol>
                    <a:gridCol w="1139349">
                      <a:extLst>
                        <a:ext uri="{9D8B030D-6E8A-4147-A177-3AD203B41FA5}">
                          <a16:colId xmlns:a16="http://schemas.microsoft.com/office/drawing/2014/main" val="3847646910"/>
                        </a:ext>
                      </a:extLst>
                    </a:gridCol>
                    <a:gridCol w="2554901">
                      <a:extLst>
                        <a:ext uri="{9D8B030D-6E8A-4147-A177-3AD203B41FA5}">
                          <a16:colId xmlns:a16="http://schemas.microsoft.com/office/drawing/2014/main" val="2783240864"/>
                        </a:ext>
                      </a:extLst>
                    </a:gridCol>
                    <a:gridCol w="2413598">
                      <a:extLst>
                        <a:ext uri="{9D8B030D-6E8A-4147-A177-3AD203B41FA5}">
                          <a16:colId xmlns:a16="http://schemas.microsoft.com/office/drawing/2014/main" val="3094207069"/>
                        </a:ext>
                      </a:extLst>
                    </a:gridCol>
                    <a:gridCol w="1466493">
                      <a:extLst>
                        <a:ext uri="{9D8B030D-6E8A-4147-A177-3AD203B41FA5}">
                          <a16:colId xmlns:a16="http://schemas.microsoft.com/office/drawing/2014/main" val="4036050665"/>
                        </a:ext>
                      </a:extLst>
                    </a:gridCol>
                  </a:tblGrid>
                  <a:tr h="396240">
                    <a:tc>
                      <a:txBody>
                        <a:bodyPr/>
                        <a:lstStyle/>
                        <a:p>
                          <a:r>
                            <a:rPr lang="en-US" sz="2000" dirty="0"/>
                            <a:t>Model</a:t>
                          </a:r>
                        </a:p>
                      </a:txBody>
                      <a:tcPr/>
                    </a:tc>
                    <a:tc>
                      <a:txBody>
                        <a:bodyPr/>
                        <a:lstStyle/>
                        <a:p>
                          <a:r>
                            <a:rPr lang="en-US" sz="2000" dirty="0"/>
                            <a:t>Test set</a:t>
                          </a:r>
                        </a:p>
                      </a:txBody>
                      <a:tcPr/>
                    </a:tc>
                    <a:tc>
                      <a:txBody>
                        <a:bodyPr/>
                        <a:lstStyle/>
                        <a:p>
                          <a:r>
                            <a:rPr lang="en-US" sz="2000" dirty="0" err="1"/>
                            <a:t>WeeBit</a:t>
                          </a:r>
                          <a:endParaRPr lang="en-US" sz="2000" dirty="0"/>
                        </a:p>
                      </a:txBody>
                      <a:tcPr/>
                    </a:tc>
                    <a:tc>
                      <a:txBody>
                        <a:bodyPr/>
                        <a:lstStyle/>
                        <a:p>
                          <a:r>
                            <a:rPr lang="en-US" sz="2000" dirty="0"/>
                            <a:t>RNN</a:t>
                          </a:r>
                        </a:p>
                      </a:txBody>
                      <a:tcPr/>
                    </a:tc>
                    <a:tc>
                      <a:txBody>
                        <a:bodyPr/>
                        <a:lstStyle/>
                        <a:p>
                          <a:r>
                            <a:rPr lang="en-US" sz="2000" dirty="0"/>
                            <a:t>RNN 600</a:t>
                          </a:r>
                        </a:p>
                      </a:txBody>
                      <a:tcPr/>
                    </a:tc>
                    <a:tc>
                      <a:txBody>
                        <a:bodyPr/>
                        <a:lstStyle/>
                        <a:p>
                          <a:r>
                            <a:rPr lang="en-US" sz="2000" dirty="0"/>
                            <a:t>Hierarchical attention</a:t>
                          </a:r>
                        </a:p>
                      </a:txBody>
                      <a:tcPr/>
                    </a:tc>
                    <a:tc>
                      <a:txBody>
                        <a:bodyPr/>
                        <a:lstStyle/>
                        <a:p>
                          <a:r>
                            <a:rPr lang="en-US" sz="2000" dirty="0"/>
                            <a:t>Bidirectional context</a:t>
                          </a:r>
                        </a:p>
                      </a:txBody>
                      <a:tcPr/>
                    </a:tc>
                    <a:tc>
                      <a:txBody>
                        <a:bodyPr/>
                        <a:lstStyle/>
                        <a:p>
                          <a:r>
                            <a:rPr lang="en-US" sz="2000" dirty="0"/>
                            <a:t>Multi-head</a:t>
                          </a:r>
                        </a:p>
                      </a:txBody>
                      <a:tcPr/>
                    </a:tc>
                    <a:extLst>
                      <a:ext uri="{0D108BD9-81ED-4DB2-BD59-A6C34878D82A}">
                        <a16:rowId xmlns:a16="http://schemas.microsoft.com/office/drawing/2014/main" val="1292582703"/>
                      </a:ext>
                    </a:extLst>
                  </a:tr>
                  <a:tr h="396240">
                    <a:tc rowSpan="2">
                      <a:txBody>
                        <a:bodyPr/>
                        <a:lstStyle/>
                        <a:p>
                          <a:endParaRPr lang="en-US"/>
                        </a:p>
                      </a:txBody>
                      <a:tcPr anchor="ctr">
                        <a:lnB w="12700" cap="flat" cmpd="sng" algn="ctr">
                          <a:solidFill>
                            <a:schemeClr val="tx1"/>
                          </a:solidFill>
                          <a:prstDash val="solid"/>
                          <a:round/>
                          <a:headEnd type="none" w="med" len="med"/>
                          <a:tailEnd type="none" w="med" len="med"/>
                        </a:lnB>
                        <a:blipFill>
                          <a:blip r:embed="rId3"/>
                          <a:stretch>
                            <a:fillRect t="-53435" r="-1229530" b="-162595"/>
                          </a:stretch>
                        </a:blipFill>
                      </a:tcPr>
                    </a:tc>
                    <a:tc>
                      <a:txBody>
                        <a:bodyPr/>
                        <a:lstStyle/>
                        <a:p>
                          <a:r>
                            <a:rPr lang="en-US" sz="2000" dirty="0"/>
                            <a:t>CCS Documents</a:t>
                          </a:r>
                        </a:p>
                      </a:txBody>
                      <a:tcPr/>
                    </a:tc>
                    <a:tc>
                      <a:txBody>
                        <a:bodyPr/>
                        <a:lstStyle/>
                        <a:p>
                          <a:pPr algn="ctr"/>
                          <a:r>
                            <a:rPr lang="en-US" sz="2000" dirty="0"/>
                            <a:t>0.69</a:t>
                          </a:r>
                        </a:p>
                      </a:txBody>
                      <a:tcPr/>
                    </a:tc>
                    <a:tc>
                      <a:txBody>
                        <a:bodyPr/>
                        <a:lstStyle/>
                        <a:p>
                          <a:pPr algn="ctr"/>
                          <a:r>
                            <a:rPr lang="en-US" sz="2000" dirty="0"/>
                            <a:t>0.28</a:t>
                          </a:r>
                        </a:p>
                      </a:txBody>
                      <a:tcPr/>
                    </a:tc>
                    <a:tc>
                      <a:txBody>
                        <a:bodyPr/>
                        <a:lstStyle/>
                        <a:p>
                          <a:pPr algn="ctr"/>
                          <a:r>
                            <a:rPr lang="en-US" sz="2000" dirty="0"/>
                            <a:t>0.43</a:t>
                          </a:r>
                        </a:p>
                      </a:txBody>
                      <a:tcPr/>
                    </a:tc>
                    <a:tc>
                      <a:txBody>
                        <a:bodyPr/>
                        <a:lstStyle/>
                        <a:p>
                          <a:pPr algn="ctr"/>
                          <a:r>
                            <a:rPr lang="en-US" sz="2000" dirty="0"/>
                            <a:t>0.47</a:t>
                          </a:r>
                        </a:p>
                      </a:txBody>
                      <a:tcPr/>
                    </a:tc>
                    <a:tc>
                      <a:txBody>
                        <a:bodyPr/>
                        <a:lstStyle/>
                        <a:p>
                          <a:pPr algn="ctr"/>
                          <a:r>
                            <a:rPr lang="en-US" sz="2000" dirty="0"/>
                            <a:t>0.55</a:t>
                          </a:r>
                        </a:p>
                      </a:txBody>
                      <a:tcPr/>
                    </a:tc>
                    <a:tc>
                      <a:txBody>
                        <a:bodyPr/>
                        <a:lstStyle/>
                        <a:p>
                          <a:pPr algn="ctr"/>
                          <a:r>
                            <a:rPr lang="en-US" sz="2000" dirty="0"/>
                            <a:t>0.42</a:t>
                          </a:r>
                        </a:p>
                      </a:txBody>
                      <a:tcPr/>
                    </a:tc>
                    <a:extLst>
                      <a:ext uri="{0D108BD9-81ED-4DB2-BD59-A6C34878D82A}">
                        <a16:rowId xmlns:a16="http://schemas.microsoft.com/office/drawing/2014/main" val="4023201929"/>
                      </a:ext>
                    </a:extLst>
                  </a:tr>
                  <a:tr h="396240">
                    <a:tc vMerge="1">
                      <a:txBody>
                        <a:bodyPr/>
                        <a:lstStyle/>
                        <a:p>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CCS Paragraphs</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0.36</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0.30</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0.25</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0.29</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0.32</a:t>
                          </a:r>
                        </a:p>
                      </a:txBody>
                      <a:tcPr>
                        <a:lnB w="12700" cap="flat" cmpd="sng" algn="ctr">
                          <a:solidFill>
                            <a:schemeClr val="tx1"/>
                          </a:solidFill>
                          <a:prstDash val="solid"/>
                          <a:round/>
                          <a:headEnd type="none" w="med" len="med"/>
                          <a:tailEnd type="none" w="med" len="med"/>
                        </a:lnB>
                      </a:tcPr>
                    </a:tc>
                    <a:tc>
                      <a:txBody>
                        <a:bodyPr/>
                        <a:lstStyle/>
                        <a:p>
                          <a:pPr algn="ctr"/>
                          <a:r>
                            <a:rPr lang="en-US" sz="2000" dirty="0"/>
                            <a:t>0.28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159391"/>
                      </a:ext>
                    </a:extLst>
                  </a:tr>
                  <a:tr h="396240">
                    <a:tc rowSpan="3">
                      <a:txBody>
                        <a:bodyPr/>
                        <a:lstStyle/>
                        <a:p>
                          <a:endParaRPr lang="en-US"/>
                        </a:p>
                      </a:txBody>
                      <a:tcPr anchor="ctr">
                        <a:lnT w="12700" cap="flat" cmpd="sng" algn="ctr">
                          <a:solidFill>
                            <a:schemeClr val="tx1"/>
                          </a:solidFill>
                          <a:prstDash val="solid"/>
                          <a:round/>
                          <a:headEnd type="none" w="med" len="med"/>
                          <a:tailEnd type="none" w="med" len="med"/>
                        </a:lnT>
                        <a:blipFill>
                          <a:blip r:embed="rId3"/>
                          <a:stretch>
                            <a:fillRect t="-103077" r="-1229530" b="-9231"/>
                          </a:stretch>
                        </a:blipFill>
                      </a:tcPr>
                    </a:tc>
                    <a:tc>
                      <a:txBody>
                        <a:bodyPr/>
                        <a:lstStyle/>
                        <a:p>
                          <a:r>
                            <a:rPr lang="en-US" sz="2000" dirty="0"/>
                            <a:t>CCS Documents</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0.69</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0.34</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0.38</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0.43</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0.48</a:t>
                          </a:r>
                        </a:p>
                      </a:txBody>
                      <a:tcPr>
                        <a:lnT w="12700" cap="flat" cmpd="sng" algn="ctr">
                          <a:solidFill>
                            <a:schemeClr val="tx1"/>
                          </a:solidFill>
                          <a:prstDash val="solid"/>
                          <a:round/>
                          <a:headEnd type="none" w="med" len="med"/>
                          <a:tailEnd type="none" w="med" len="med"/>
                        </a:lnT>
                      </a:tcPr>
                    </a:tc>
                    <a:tc>
                      <a:txBody>
                        <a:bodyPr/>
                        <a:lstStyle/>
                        <a:p>
                          <a:pPr algn="ctr"/>
                          <a:r>
                            <a:rPr lang="en-US" sz="2000" dirty="0"/>
                            <a:t>0.43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4362505"/>
                      </a:ext>
                    </a:extLst>
                  </a:tr>
                  <a:tr h="396240">
                    <a:tc vMerge="1">
                      <a:txBody>
                        <a:bodyPr/>
                        <a:lstStyle/>
                        <a:p>
                          <a:pPr/>
                          <a:endParaRPr lang="en-US" sz="2000" dirty="0"/>
                        </a:p>
                      </a:txBody>
                      <a:tcPr/>
                    </a:tc>
                    <a:tc>
                      <a:txBody>
                        <a:bodyPr/>
                        <a:lstStyle/>
                        <a:p>
                          <a:r>
                            <a:rPr lang="en-US" sz="2000" dirty="0"/>
                            <a:t>CCS Paragraphs</a:t>
                          </a:r>
                        </a:p>
                      </a:txBody>
                      <a:tcPr/>
                    </a:tc>
                    <a:tc>
                      <a:txBody>
                        <a:bodyPr/>
                        <a:lstStyle/>
                        <a:p>
                          <a:pPr algn="ctr"/>
                          <a:r>
                            <a:rPr lang="en-US" sz="2000" dirty="0"/>
                            <a:t>0.36</a:t>
                          </a:r>
                        </a:p>
                      </a:txBody>
                      <a:tcPr/>
                    </a:tc>
                    <a:tc>
                      <a:txBody>
                        <a:bodyPr/>
                        <a:lstStyle/>
                        <a:p>
                          <a:pPr algn="ctr"/>
                          <a:r>
                            <a:rPr lang="en-US" sz="2000" dirty="0"/>
                            <a:t>0.27</a:t>
                          </a:r>
                        </a:p>
                      </a:txBody>
                      <a:tcPr/>
                    </a:tc>
                    <a:tc>
                      <a:txBody>
                        <a:bodyPr/>
                        <a:lstStyle/>
                        <a:p>
                          <a:pPr algn="ctr"/>
                          <a:r>
                            <a:rPr lang="en-US" sz="2000" dirty="0"/>
                            <a:t>0.26</a:t>
                          </a:r>
                        </a:p>
                      </a:txBody>
                      <a:tcPr/>
                    </a:tc>
                    <a:tc>
                      <a:txBody>
                        <a:bodyPr/>
                        <a:lstStyle/>
                        <a:p>
                          <a:pPr algn="ctr"/>
                          <a:r>
                            <a:rPr lang="en-US" sz="2000" dirty="0"/>
                            <a:t>0.24</a:t>
                          </a:r>
                        </a:p>
                      </a:txBody>
                      <a:tcPr/>
                    </a:tc>
                    <a:tc>
                      <a:txBody>
                        <a:bodyPr/>
                        <a:lstStyle/>
                        <a:p>
                          <a:pPr algn="ctr"/>
                          <a:r>
                            <a:rPr lang="en-US" sz="2000" dirty="0"/>
                            <a:t>0.30</a:t>
                          </a:r>
                        </a:p>
                      </a:txBody>
                      <a:tcPr/>
                    </a:tc>
                    <a:tc>
                      <a:txBody>
                        <a:bodyPr/>
                        <a:lstStyle/>
                        <a:p>
                          <a:pPr algn="ctr"/>
                          <a:r>
                            <a:rPr lang="en-US" sz="2000" dirty="0"/>
                            <a:t>0.29</a:t>
                          </a:r>
                        </a:p>
                      </a:txBody>
                      <a:tcPr/>
                    </a:tc>
                    <a:extLst>
                      <a:ext uri="{0D108BD9-81ED-4DB2-BD59-A6C34878D82A}">
                        <a16:rowId xmlns:a16="http://schemas.microsoft.com/office/drawing/2014/main" val="2633065686"/>
                      </a:ext>
                    </a:extLst>
                  </a:tr>
                  <a:tr h="396240">
                    <a:tc vMerge="1">
                      <a:txBody>
                        <a:bodyPr/>
                        <a:lstStyle/>
                        <a:p>
                          <a:pPr/>
                          <a:endParaRPr lang="en-US" sz="2000" dirty="0"/>
                        </a:p>
                      </a:txBody>
                      <a:tcPr/>
                    </a:tc>
                    <a:tc>
                      <a:txBody>
                        <a:bodyPr/>
                        <a:lstStyle/>
                        <a:p>
                          <a:r>
                            <a:rPr lang="en-US" sz="2000" dirty="0"/>
                            <a:t>Science Texts</a:t>
                          </a:r>
                        </a:p>
                      </a:txBody>
                      <a:tcPr/>
                    </a:tc>
                    <a:tc>
                      <a:txBody>
                        <a:bodyPr/>
                        <a:lstStyle/>
                        <a:p>
                          <a:pPr algn="ctr"/>
                          <a:r>
                            <a:rPr lang="en-US" sz="2000" dirty="0"/>
                            <a:t>0.22</a:t>
                          </a:r>
                        </a:p>
                      </a:txBody>
                      <a:tcPr/>
                    </a:tc>
                    <a:tc>
                      <a:txBody>
                        <a:bodyPr/>
                        <a:lstStyle/>
                        <a:p>
                          <a:pPr algn="ctr"/>
                          <a:r>
                            <a:rPr lang="en-US" sz="2000" dirty="0"/>
                            <a:t>0.51</a:t>
                          </a:r>
                        </a:p>
                      </a:txBody>
                      <a:tcPr/>
                    </a:tc>
                    <a:tc>
                      <a:txBody>
                        <a:bodyPr/>
                        <a:lstStyle/>
                        <a:p>
                          <a:pPr algn="ctr"/>
                          <a:r>
                            <a:rPr lang="en-US" sz="2000" dirty="0"/>
                            <a:t>0.60</a:t>
                          </a:r>
                        </a:p>
                      </a:txBody>
                      <a:tcPr/>
                    </a:tc>
                    <a:tc>
                      <a:txBody>
                        <a:bodyPr/>
                        <a:lstStyle/>
                        <a:p>
                          <a:pPr algn="ctr"/>
                          <a:r>
                            <a:rPr lang="en-US" sz="2000" dirty="0"/>
                            <a:t>0.60</a:t>
                          </a:r>
                        </a:p>
                      </a:txBody>
                      <a:tcPr/>
                    </a:tc>
                    <a:tc>
                      <a:txBody>
                        <a:bodyPr/>
                        <a:lstStyle/>
                        <a:p>
                          <a:pPr algn="ctr"/>
                          <a:r>
                            <a:rPr lang="en-US" sz="2000" dirty="0"/>
                            <a:t>0.62</a:t>
                          </a:r>
                        </a:p>
                      </a:txBody>
                      <a:tcPr/>
                    </a:tc>
                    <a:tc>
                      <a:txBody>
                        <a:bodyPr/>
                        <a:lstStyle/>
                        <a:p>
                          <a:pPr algn="ctr"/>
                          <a:r>
                            <a:rPr lang="en-US" sz="2000" dirty="0"/>
                            <a:t>0.60</a:t>
                          </a:r>
                        </a:p>
                      </a:txBody>
                      <a:tcPr/>
                    </a:tc>
                    <a:extLst>
                      <a:ext uri="{0D108BD9-81ED-4DB2-BD59-A6C34878D82A}">
                        <a16:rowId xmlns:a16="http://schemas.microsoft.com/office/drawing/2014/main" val="845489198"/>
                      </a:ext>
                    </a:extLst>
                  </a:tr>
                </a:tbl>
              </a:graphicData>
            </a:graphic>
          </p:graphicFrame>
        </mc:Fallback>
      </mc:AlternateContent>
      <p:sp>
        <p:nvSpPr>
          <p:cNvPr id="2" name="Title 1">
            <a:extLst>
              <a:ext uri="{FF2B5EF4-FFF2-40B4-BE49-F238E27FC236}">
                <a16:creationId xmlns:a16="http://schemas.microsoft.com/office/drawing/2014/main" id="{908C3922-ED42-44DF-8023-A91E1745B737}"/>
              </a:ext>
            </a:extLst>
          </p:cNvPr>
          <p:cNvSpPr>
            <a:spLocks noGrp="1"/>
          </p:cNvSpPr>
          <p:nvPr>
            <p:ph type="title"/>
          </p:nvPr>
        </p:nvSpPr>
        <p:spPr/>
        <p:txBody>
          <a:bodyPr/>
          <a:lstStyle/>
          <a:p>
            <a:r>
              <a:rPr lang="en-US" dirty="0"/>
              <a:t>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E29DFA-3F1D-466D-82B9-E8851283E049}"/>
                  </a:ext>
                </a:extLst>
              </p:cNvPr>
              <p:cNvSpPr>
                <a:spLocks noGrp="1"/>
              </p:cNvSpPr>
              <p:nvPr>
                <p:ph idx="1"/>
              </p:nvPr>
            </p:nvSpPr>
            <p:spPr>
              <a:xfrm>
                <a:off x="838199" y="1706628"/>
                <a:ext cx="10600113" cy="4351338"/>
              </a:xfrm>
            </p:spPr>
            <p:txBody>
              <a:bodyPr>
                <a:normAutofit/>
              </a:bodyPr>
              <a:lstStyle/>
              <a:p>
                <a:r>
                  <a:rPr lang="en-US" sz="2300" dirty="0"/>
                  <a:t>Baseline-</a:t>
                </a:r>
                <a:r>
                  <a:rPr lang="en-US" sz="2300" dirty="0" err="1"/>
                  <a:t>WeeBit</a:t>
                </a:r>
                <a:r>
                  <a:rPr lang="en-US" sz="2300" dirty="0"/>
                  <a:t> hand-engineered features linear regression(</a:t>
                </a:r>
                <a:r>
                  <a:rPr lang="en-US" sz="2300" dirty="0" err="1">
                    <a:hlinkClick r:id="rId4" action="ppaction://hlinksldjump"/>
                  </a:rPr>
                  <a:t>Vajjala</a:t>
                </a:r>
                <a:r>
                  <a:rPr lang="en-US" sz="2300" dirty="0">
                    <a:hlinkClick r:id="rId4" action="ppaction://hlinksldjump"/>
                  </a:rPr>
                  <a:t> &amp; </a:t>
                </a:r>
                <a:r>
                  <a:rPr lang="en-US" sz="2300" dirty="0" err="1">
                    <a:hlinkClick r:id="rId4" action="ppaction://hlinksldjump"/>
                  </a:rPr>
                  <a:t>Meurers</a:t>
                </a:r>
                <a:r>
                  <a:rPr lang="en-US" sz="2300" dirty="0">
                    <a:hlinkClick r:id="rId4" action="ppaction://hlinksldjump"/>
                  </a:rPr>
                  <a:t>, 2014</a:t>
                </a:r>
                <a:r>
                  <a:rPr lang="en-US" sz="2300" dirty="0"/>
                  <a:t>) </a:t>
                </a:r>
              </a:p>
              <a:p>
                <a:r>
                  <a:rPr lang="en-US" sz="2300" dirty="0"/>
                  <a:t>Two models trained on different training data sets</a:t>
                </a:r>
                <a:endParaRPr lang="en-US" sz="2300" i="1" dirty="0">
                  <a:latin typeface="Cambria Math" panose="02040503050406030204" pitchFamily="18" charset="0"/>
                </a:endParaRP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m:t>
                        </m:r>
                      </m:sub>
                    </m:sSub>
                  </m:oMath>
                </a14:m>
                <a:r>
                  <a:rPr lang="en-US" sz="2000" dirty="0"/>
                  <a:t>: all textbook data used for training</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2</m:t>
                        </m:r>
                      </m:sub>
                    </m:sSub>
                  </m:oMath>
                </a14:m>
                <a:r>
                  <a:rPr lang="en-US" sz="2000" dirty="0"/>
                  <a:t>: some chapters of textbooks held out for test data, the rest used for training </a:t>
                </a:r>
              </a:p>
              <a:p>
                <a:r>
                  <a:rPr lang="en-US" sz="2400" dirty="0"/>
                  <a:t>Spearman Rank Correlation</a:t>
                </a:r>
              </a:p>
              <a:p>
                <a:endParaRPr lang="en-US" sz="2400" dirty="0"/>
              </a:p>
            </p:txBody>
          </p:sp>
        </mc:Choice>
        <mc:Fallback xmlns="">
          <p:sp>
            <p:nvSpPr>
              <p:cNvPr id="3" name="Content Placeholder 2">
                <a:extLst>
                  <a:ext uri="{FF2B5EF4-FFF2-40B4-BE49-F238E27FC236}">
                    <a16:creationId xmlns:a16="http://schemas.microsoft.com/office/drawing/2014/main" id="{3DE29DFA-3F1D-466D-82B9-E8851283E049}"/>
                  </a:ext>
                </a:extLst>
              </p:cNvPr>
              <p:cNvSpPr>
                <a:spLocks noGrp="1" noRot="1" noChangeAspect="1" noMove="1" noResize="1" noEditPoints="1" noAdjustHandles="1" noChangeArrowheads="1" noChangeShapeType="1" noTextEdit="1"/>
              </p:cNvSpPr>
              <p:nvPr>
                <p:ph idx="1"/>
              </p:nvPr>
            </p:nvSpPr>
            <p:spPr>
              <a:xfrm>
                <a:off x="838199" y="1706628"/>
                <a:ext cx="10600113" cy="4351338"/>
              </a:xfrm>
              <a:blipFill>
                <a:blip r:embed="rId5"/>
                <a:stretch>
                  <a:fillRect l="-748" t="-1961" r="-115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6A918D13-210A-49C9-9B2C-464A8ECC7279}"/>
              </a:ext>
            </a:extLst>
          </p:cNvPr>
          <p:cNvSpPr>
            <a:spLocks noGrp="1"/>
          </p:cNvSpPr>
          <p:nvPr>
            <p:ph type="sldNum" sz="quarter" idx="12"/>
          </p:nvPr>
        </p:nvSpPr>
        <p:spPr/>
        <p:txBody>
          <a:bodyPr/>
          <a:lstStyle/>
          <a:p>
            <a:fld id="{0A023191-99DB-4E6A-9590-FE1118B0D4B2}" type="slidenum">
              <a:rPr lang="en-US" smtClean="0"/>
              <a:t>14</a:t>
            </a:fld>
            <a:endParaRPr lang="en-US"/>
          </a:p>
        </p:txBody>
      </p:sp>
      <p:sp>
        <p:nvSpPr>
          <p:cNvPr id="6" name="TextBox 5">
            <a:extLst>
              <a:ext uri="{FF2B5EF4-FFF2-40B4-BE49-F238E27FC236}">
                <a16:creationId xmlns:a16="http://schemas.microsoft.com/office/drawing/2014/main" id="{16A7CB41-A05A-45A5-950B-FAF1033A5BD1}"/>
              </a:ext>
            </a:extLst>
          </p:cNvPr>
          <p:cNvSpPr txBox="1"/>
          <p:nvPr/>
        </p:nvSpPr>
        <p:spPr>
          <a:xfrm>
            <a:off x="838199" y="6133212"/>
            <a:ext cx="10379123" cy="446276"/>
          </a:xfrm>
          <a:prstGeom prst="rect">
            <a:avLst/>
          </a:prstGeom>
          <a:noFill/>
        </p:spPr>
        <p:txBody>
          <a:bodyPr wrap="square" rtlCol="0">
            <a:spAutoFit/>
          </a:bodyPr>
          <a:lstStyle/>
          <a:p>
            <a:pPr marL="285750" indent="-285750">
              <a:buFont typeface="Arial" panose="020B0604020202020204" pitchFamily="34" charset="0"/>
              <a:buChar char="•"/>
            </a:pPr>
            <a:r>
              <a:rPr lang="en-US" sz="2300" dirty="0" err="1"/>
              <a:t>WeeBit</a:t>
            </a:r>
            <a:r>
              <a:rPr lang="en-US" sz="2300" dirty="0"/>
              <a:t> does better at CCS, RNN with bidirectional context does better at science</a:t>
            </a:r>
          </a:p>
        </p:txBody>
      </p:sp>
      <p:sp>
        <p:nvSpPr>
          <p:cNvPr id="8" name="Rectangle: Rounded Corners 7">
            <a:extLst>
              <a:ext uri="{FF2B5EF4-FFF2-40B4-BE49-F238E27FC236}">
                <a16:creationId xmlns:a16="http://schemas.microsoft.com/office/drawing/2014/main" id="{C298553C-5D48-4719-8C2D-1DCA893D13DC}"/>
              </a:ext>
            </a:extLst>
          </p:cNvPr>
          <p:cNvSpPr/>
          <p:nvPr/>
        </p:nvSpPr>
        <p:spPr>
          <a:xfrm>
            <a:off x="3043451" y="4176215"/>
            <a:ext cx="566382" cy="26613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Rounded Corners 8">
            <a:extLst>
              <a:ext uri="{FF2B5EF4-FFF2-40B4-BE49-F238E27FC236}">
                <a16:creationId xmlns:a16="http://schemas.microsoft.com/office/drawing/2014/main" id="{4EC1128C-B4CB-4A41-BF2F-16E8EC4A4796}"/>
              </a:ext>
            </a:extLst>
          </p:cNvPr>
          <p:cNvSpPr/>
          <p:nvPr/>
        </p:nvSpPr>
        <p:spPr>
          <a:xfrm>
            <a:off x="3038899" y="4560631"/>
            <a:ext cx="566382" cy="26613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Rounded Corners 9">
            <a:extLst>
              <a:ext uri="{FF2B5EF4-FFF2-40B4-BE49-F238E27FC236}">
                <a16:creationId xmlns:a16="http://schemas.microsoft.com/office/drawing/2014/main" id="{1F5AFC26-8034-450B-9605-DA19DFFCDEE1}"/>
              </a:ext>
            </a:extLst>
          </p:cNvPr>
          <p:cNvSpPr/>
          <p:nvPr/>
        </p:nvSpPr>
        <p:spPr>
          <a:xfrm>
            <a:off x="3032075" y="4970061"/>
            <a:ext cx="566382" cy="26613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ectangle: Rounded Corners 10">
            <a:extLst>
              <a:ext uri="{FF2B5EF4-FFF2-40B4-BE49-F238E27FC236}">
                <a16:creationId xmlns:a16="http://schemas.microsoft.com/office/drawing/2014/main" id="{B2B5A1D2-3B2B-4BC4-AEF5-941243292465}"/>
              </a:ext>
            </a:extLst>
          </p:cNvPr>
          <p:cNvSpPr/>
          <p:nvPr/>
        </p:nvSpPr>
        <p:spPr>
          <a:xfrm>
            <a:off x="3038899" y="5365845"/>
            <a:ext cx="566382" cy="26613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ectangle: Rounded Corners 11">
            <a:extLst>
              <a:ext uri="{FF2B5EF4-FFF2-40B4-BE49-F238E27FC236}">
                <a16:creationId xmlns:a16="http://schemas.microsoft.com/office/drawing/2014/main" id="{27977432-4B33-404C-9B64-C4CC2F59DFE4}"/>
              </a:ext>
            </a:extLst>
          </p:cNvPr>
          <p:cNvSpPr/>
          <p:nvPr/>
        </p:nvSpPr>
        <p:spPr>
          <a:xfrm>
            <a:off x="9166748" y="5753618"/>
            <a:ext cx="566382" cy="26613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Rounded Corners 12">
            <a:extLst>
              <a:ext uri="{FF2B5EF4-FFF2-40B4-BE49-F238E27FC236}">
                <a16:creationId xmlns:a16="http://schemas.microsoft.com/office/drawing/2014/main" id="{F240EC41-B10C-4319-966F-343F4FE300E1}"/>
              </a:ext>
            </a:extLst>
          </p:cNvPr>
          <p:cNvSpPr/>
          <p:nvPr/>
        </p:nvSpPr>
        <p:spPr>
          <a:xfrm>
            <a:off x="9166762" y="4185311"/>
            <a:ext cx="566382" cy="266131"/>
          </a:xfrm>
          <a:prstGeom prst="round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Rectangle: Rounded Corners 13">
            <a:extLst>
              <a:ext uri="{FF2B5EF4-FFF2-40B4-BE49-F238E27FC236}">
                <a16:creationId xmlns:a16="http://schemas.microsoft.com/office/drawing/2014/main" id="{2D682AE6-FF2F-415E-94D4-3D522A0D3A52}"/>
              </a:ext>
            </a:extLst>
          </p:cNvPr>
          <p:cNvSpPr/>
          <p:nvPr/>
        </p:nvSpPr>
        <p:spPr>
          <a:xfrm>
            <a:off x="9169034" y="4562903"/>
            <a:ext cx="566382" cy="266131"/>
          </a:xfrm>
          <a:prstGeom prst="round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Rectangle: Rounded Corners 14">
            <a:extLst>
              <a:ext uri="{FF2B5EF4-FFF2-40B4-BE49-F238E27FC236}">
                <a16:creationId xmlns:a16="http://schemas.microsoft.com/office/drawing/2014/main" id="{9CA85738-2A8E-440E-A960-E72041A23538}"/>
              </a:ext>
            </a:extLst>
          </p:cNvPr>
          <p:cNvSpPr/>
          <p:nvPr/>
        </p:nvSpPr>
        <p:spPr>
          <a:xfrm>
            <a:off x="9162210" y="4965511"/>
            <a:ext cx="566382" cy="266131"/>
          </a:xfrm>
          <a:prstGeom prst="round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6" name="Rectangle: Rounded Corners 15">
            <a:extLst>
              <a:ext uri="{FF2B5EF4-FFF2-40B4-BE49-F238E27FC236}">
                <a16:creationId xmlns:a16="http://schemas.microsoft.com/office/drawing/2014/main" id="{52413990-60A1-4BA9-A195-A8B50CE670CF}"/>
              </a:ext>
            </a:extLst>
          </p:cNvPr>
          <p:cNvSpPr/>
          <p:nvPr/>
        </p:nvSpPr>
        <p:spPr>
          <a:xfrm>
            <a:off x="9169034" y="5361294"/>
            <a:ext cx="566382" cy="266131"/>
          </a:xfrm>
          <a:prstGeom prst="round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562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2175-DC16-4FE1-9999-276CC2D90819}"/>
              </a:ext>
            </a:extLst>
          </p:cNvPr>
          <p:cNvSpPr>
            <a:spLocks noGrp="1"/>
          </p:cNvSpPr>
          <p:nvPr>
            <p:ph type="title"/>
          </p:nvPr>
        </p:nvSpPr>
        <p:spPr>
          <a:xfrm>
            <a:off x="838200" y="365125"/>
            <a:ext cx="10515600" cy="1325563"/>
          </a:xfrm>
        </p:spPr>
        <p:txBody>
          <a:bodyPr/>
          <a:lstStyle/>
          <a:p>
            <a:r>
              <a:rPr lang="en-US" dirty="0"/>
              <a:t>Results by length</a:t>
            </a:r>
          </a:p>
        </p:txBody>
      </p:sp>
      <p:pic>
        <p:nvPicPr>
          <p:cNvPr id="17" name="Picture 16" descr="A screenshot of a cell phone&#10;&#10;Description generated with very high confidence">
            <a:extLst>
              <a:ext uri="{FF2B5EF4-FFF2-40B4-BE49-F238E27FC236}">
                <a16:creationId xmlns:a16="http://schemas.microsoft.com/office/drawing/2014/main" id="{6A9105A7-E1F7-49D9-9805-4AA0A1C46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424" y="753586"/>
            <a:ext cx="4893376" cy="548640"/>
          </a:xfrm>
          <a:prstGeom prst="rect">
            <a:avLst/>
          </a:prstGeom>
        </p:spPr>
      </p:pic>
      <p:pic>
        <p:nvPicPr>
          <p:cNvPr id="19" name="Picture 18" descr="A close up of a map&#10;&#10;Description generated with high confidence">
            <a:extLst>
              <a:ext uri="{FF2B5EF4-FFF2-40B4-BE49-F238E27FC236}">
                <a16:creationId xmlns:a16="http://schemas.microsoft.com/office/drawing/2014/main" id="{65BFD108-10F3-4B34-BE5E-813BDD72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373" y="1408565"/>
            <a:ext cx="6125660" cy="3611880"/>
          </a:xfrm>
          <a:prstGeom prst="rect">
            <a:avLst/>
          </a:prstGeom>
        </p:spPr>
      </p:pic>
      <p:sp>
        <p:nvSpPr>
          <p:cNvPr id="20" name="TextBox 19">
            <a:extLst>
              <a:ext uri="{FF2B5EF4-FFF2-40B4-BE49-F238E27FC236}">
                <a16:creationId xmlns:a16="http://schemas.microsoft.com/office/drawing/2014/main" id="{52777E1E-47E9-43B1-922F-A30BFE7F1BBB}"/>
              </a:ext>
            </a:extLst>
          </p:cNvPr>
          <p:cNvSpPr txBox="1"/>
          <p:nvPr/>
        </p:nvSpPr>
        <p:spPr>
          <a:xfrm>
            <a:off x="219205" y="5677697"/>
            <a:ext cx="10791173"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BCA</a:t>
            </a:r>
            <a:r>
              <a:rPr lang="en-US" sz="2200" dirty="0"/>
              <a:t> does better for texts &lt; 100 words for all data sets</a:t>
            </a:r>
          </a:p>
          <a:p>
            <a:pPr marL="342900" indent="-342900">
              <a:buFont typeface="Arial" panose="020B0604020202020204" pitchFamily="34" charset="0"/>
              <a:buChar char="•"/>
            </a:pPr>
            <a:r>
              <a:rPr lang="en-US" sz="2200" b="1" dirty="0" err="1"/>
              <a:t>WeeBit</a:t>
            </a:r>
            <a:r>
              <a:rPr lang="en-US" sz="2200" dirty="0"/>
              <a:t> percentage of zero valued features for CCS document vs. paragraphs: 28% vs. 44%</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430C391-2B49-46D0-8ADE-9523A56815DF}"/>
                  </a:ext>
                </a:extLst>
              </p:cNvPr>
              <p:cNvSpPr txBox="1"/>
              <p:nvPr/>
            </p:nvSpPr>
            <p:spPr>
              <a:xfrm>
                <a:off x="784748" y="4976095"/>
                <a:ext cx="4892723" cy="646331"/>
              </a:xfrm>
              <a:prstGeom prst="rect">
                <a:avLst/>
              </a:prstGeom>
              <a:noFill/>
            </p:spPr>
            <p:txBody>
              <a:bodyPr wrap="square" rtlCol="0">
                <a:spAutoFit/>
              </a:bodyPr>
              <a:lstStyle/>
              <a:p>
                <a:r>
                  <a:rPr lang="en-US" dirty="0"/>
                  <a:t>Performance vs. maximum text length for CCS paragraphs BCA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t>)</a:t>
                </a:r>
              </a:p>
            </p:txBody>
          </p:sp>
        </mc:Choice>
        <mc:Fallback xmlns="">
          <p:sp>
            <p:nvSpPr>
              <p:cNvPr id="22" name="TextBox 21">
                <a:extLst>
                  <a:ext uri="{FF2B5EF4-FFF2-40B4-BE49-F238E27FC236}">
                    <a16:creationId xmlns:a16="http://schemas.microsoft.com/office/drawing/2014/main" id="{2430C391-2B49-46D0-8ADE-9523A56815DF}"/>
                  </a:ext>
                </a:extLst>
              </p:cNvPr>
              <p:cNvSpPr txBox="1">
                <a:spLocks noRot="1" noChangeAspect="1" noMove="1" noResize="1" noEditPoints="1" noAdjustHandles="1" noChangeArrowheads="1" noChangeShapeType="1" noTextEdit="1"/>
              </p:cNvSpPr>
              <p:nvPr/>
            </p:nvSpPr>
            <p:spPr>
              <a:xfrm>
                <a:off x="784748" y="4976095"/>
                <a:ext cx="4892723" cy="646331"/>
              </a:xfrm>
              <a:prstGeom prst="rect">
                <a:avLst/>
              </a:prstGeom>
              <a:blipFill>
                <a:blip r:embed="rId5"/>
                <a:stretch>
                  <a:fillRect l="-112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EA3BFF6-70F1-47F6-A950-12BF9624C772}"/>
                  </a:ext>
                </a:extLst>
              </p:cNvPr>
              <p:cNvSpPr txBox="1"/>
              <p:nvPr/>
            </p:nvSpPr>
            <p:spPr>
              <a:xfrm>
                <a:off x="7081330" y="4989743"/>
                <a:ext cx="4530957" cy="646331"/>
              </a:xfrm>
              <a:prstGeom prst="rect">
                <a:avLst/>
              </a:prstGeom>
              <a:noFill/>
            </p:spPr>
            <p:txBody>
              <a:bodyPr wrap="square" rtlCol="0">
                <a:spAutoFit/>
              </a:bodyPr>
              <a:lstStyle/>
              <a:p>
                <a:r>
                  <a:rPr lang="en-US" dirty="0"/>
                  <a:t>Performance vs. text length for informational  paragraphs BCA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2</m:t>
                        </m:r>
                      </m:sub>
                    </m:sSub>
                  </m:oMath>
                </a14:m>
                <a:r>
                  <a:rPr lang="en-US" dirty="0"/>
                  <a:t>)</a:t>
                </a:r>
              </a:p>
            </p:txBody>
          </p:sp>
        </mc:Choice>
        <mc:Fallback xmlns="">
          <p:sp>
            <p:nvSpPr>
              <p:cNvPr id="23" name="TextBox 22">
                <a:extLst>
                  <a:ext uri="{FF2B5EF4-FFF2-40B4-BE49-F238E27FC236}">
                    <a16:creationId xmlns:a16="http://schemas.microsoft.com/office/drawing/2014/main" id="{AEA3BFF6-70F1-47F6-A950-12BF9624C772}"/>
                  </a:ext>
                </a:extLst>
              </p:cNvPr>
              <p:cNvSpPr txBox="1">
                <a:spLocks noRot="1" noChangeAspect="1" noMove="1" noResize="1" noEditPoints="1" noAdjustHandles="1" noChangeArrowheads="1" noChangeShapeType="1" noTextEdit="1"/>
              </p:cNvSpPr>
              <p:nvPr/>
            </p:nvSpPr>
            <p:spPr>
              <a:xfrm>
                <a:off x="7081330" y="4989743"/>
                <a:ext cx="4530957" cy="646331"/>
              </a:xfrm>
              <a:prstGeom prst="rect">
                <a:avLst/>
              </a:prstGeom>
              <a:blipFill>
                <a:blip r:embed="rId6"/>
                <a:stretch>
                  <a:fillRect l="-1211" t="-5660" b="-14151"/>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E726B791-5261-48FC-BA36-7F5ABB745571}"/>
              </a:ext>
            </a:extLst>
          </p:cNvPr>
          <p:cNvSpPr>
            <a:spLocks noGrp="1"/>
          </p:cNvSpPr>
          <p:nvPr>
            <p:ph type="sldNum" sz="quarter" idx="12"/>
          </p:nvPr>
        </p:nvSpPr>
        <p:spPr/>
        <p:txBody>
          <a:bodyPr/>
          <a:lstStyle/>
          <a:p>
            <a:fld id="{0A023191-99DB-4E6A-9590-FE1118B0D4B2}" type="slidenum">
              <a:rPr lang="en-US" smtClean="0"/>
              <a:t>15</a:t>
            </a:fld>
            <a:endParaRPr lang="en-US" dirty="0"/>
          </a:p>
        </p:txBody>
      </p:sp>
      <p:pic>
        <p:nvPicPr>
          <p:cNvPr id="4" name="Picture 3" descr="A close up of a map&#10;&#10;Description generated with high confidence">
            <a:extLst>
              <a:ext uri="{FF2B5EF4-FFF2-40B4-BE49-F238E27FC236}">
                <a16:creationId xmlns:a16="http://schemas.microsoft.com/office/drawing/2014/main" id="{449FB5FD-C621-4138-ADDC-FC6F6E909A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 y="1394917"/>
            <a:ext cx="6143001" cy="3611880"/>
          </a:xfrm>
          <a:prstGeom prst="rect">
            <a:avLst/>
          </a:prstGeom>
        </p:spPr>
      </p:pic>
    </p:spTree>
    <p:extLst>
      <p:ext uri="{BB962C8B-B14F-4D97-AF65-F5344CB8AC3E}">
        <p14:creationId xmlns:p14="http://schemas.microsoft.com/office/powerpoint/2010/main" val="8968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generated with very high confidence">
            <a:extLst>
              <a:ext uri="{FF2B5EF4-FFF2-40B4-BE49-F238E27FC236}">
                <a16:creationId xmlns:a16="http://schemas.microsoft.com/office/drawing/2014/main" id="{3DCC16CC-1238-4591-8828-80132A0B0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230" y="2580917"/>
            <a:ext cx="4800600" cy="3200400"/>
          </a:xfrm>
          <a:prstGeom prst="rect">
            <a:avLst/>
          </a:prstGeom>
        </p:spPr>
      </p:pic>
      <p:pic>
        <p:nvPicPr>
          <p:cNvPr id="12" name="Content Placeholder 11" descr="A picture containing writing implement, stationary&#10;&#10;Description generated with very high confidence">
            <a:extLst>
              <a:ext uri="{FF2B5EF4-FFF2-40B4-BE49-F238E27FC236}">
                <a16:creationId xmlns:a16="http://schemas.microsoft.com/office/drawing/2014/main" id="{62C4A5BC-2ED8-48EA-824B-73B0E07D00F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16661" y="2562316"/>
            <a:ext cx="4800600" cy="3200400"/>
          </a:xfrm>
        </p:spPr>
      </p:pic>
      <p:sp>
        <p:nvSpPr>
          <p:cNvPr id="8" name="Content Placeholder 2">
            <a:extLst>
              <a:ext uri="{FF2B5EF4-FFF2-40B4-BE49-F238E27FC236}">
                <a16:creationId xmlns:a16="http://schemas.microsoft.com/office/drawing/2014/main" id="{B37D9CE3-F01F-4169-9719-B88178D03ABB}"/>
              </a:ext>
            </a:extLst>
          </p:cNvPr>
          <p:cNvSpPr txBox="1">
            <a:spLocks/>
          </p:cNvSpPr>
          <p:nvPr/>
        </p:nvSpPr>
        <p:spPr>
          <a:xfrm>
            <a:off x="838200" y="1825624"/>
            <a:ext cx="10515600" cy="46250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Results on 5470 assessment items from MCAS, NAEP, TIMMS etc. </a:t>
            </a:r>
          </a:p>
          <a:p>
            <a:r>
              <a:rPr lang="en-US" sz="2600" dirty="0"/>
              <a:t>Average item length is 49 words </a:t>
            </a: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r>
              <a:rPr lang="en-US" sz="2600" dirty="0"/>
              <a:t>RNN Predictions better match the reported level of questions</a:t>
            </a:r>
          </a:p>
        </p:txBody>
      </p:sp>
      <p:sp>
        <p:nvSpPr>
          <p:cNvPr id="2" name="Title 1">
            <a:extLst>
              <a:ext uri="{FF2B5EF4-FFF2-40B4-BE49-F238E27FC236}">
                <a16:creationId xmlns:a16="http://schemas.microsoft.com/office/drawing/2014/main" id="{FD229CB8-6E0C-4C00-82D7-6112DF387735}"/>
              </a:ext>
            </a:extLst>
          </p:cNvPr>
          <p:cNvSpPr>
            <a:spLocks noGrp="1"/>
          </p:cNvSpPr>
          <p:nvPr>
            <p:ph type="title"/>
          </p:nvPr>
        </p:nvSpPr>
        <p:spPr/>
        <p:txBody>
          <a:bodyPr/>
          <a:lstStyle/>
          <a:p>
            <a:r>
              <a:rPr lang="en-US" dirty="0"/>
              <a:t>Results on Middle School Science Items</a:t>
            </a:r>
          </a:p>
        </p:txBody>
      </p:sp>
      <p:sp>
        <p:nvSpPr>
          <p:cNvPr id="3" name="TextBox 2">
            <a:extLst>
              <a:ext uri="{FF2B5EF4-FFF2-40B4-BE49-F238E27FC236}">
                <a16:creationId xmlns:a16="http://schemas.microsoft.com/office/drawing/2014/main" id="{51894FEE-C032-4AA8-A690-AE5EE722C262}"/>
              </a:ext>
            </a:extLst>
          </p:cNvPr>
          <p:cNvSpPr txBox="1"/>
          <p:nvPr/>
        </p:nvSpPr>
        <p:spPr>
          <a:xfrm>
            <a:off x="2859578" y="2615386"/>
            <a:ext cx="2852009" cy="369332"/>
          </a:xfrm>
          <a:prstGeom prst="rect">
            <a:avLst/>
          </a:prstGeom>
          <a:noFill/>
        </p:spPr>
        <p:txBody>
          <a:bodyPr wrap="square" rtlCol="0">
            <a:spAutoFit/>
          </a:bodyPr>
          <a:lstStyle/>
          <a:p>
            <a:r>
              <a:rPr lang="en-US" b="1" dirty="0"/>
              <a:t>Baseline System</a:t>
            </a:r>
          </a:p>
        </p:txBody>
      </p:sp>
      <p:sp>
        <p:nvSpPr>
          <p:cNvPr id="5" name="Rectangle: Rounded Corners 4">
            <a:extLst>
              <a:ext uri="{FF2B5EF4-FFF2-40B4-BE49-F238E27FC236}">
                <a16:creationId xmlns:a16="http://schemas.microsoft.com/office/drawing/2014/main" id="{DF601DAF-1480-4849-9329-59634012E076}"/>
              </a:ext>
            </a:extLst>
          </p:cNvPr>
          <p:cNvSpPr/>
          <p:nvPr/>
        </p:nvSpPr>
        <p:spPr>
          <a:xfrm>
            <a:off x="3930552" y="5377218"/>
            <a:ext cx="822960" cy="20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F6787D-A47F-4218-A0A5-2A7B5E21AD1F}"/>
              </a:ext>
            </a:extLst>
          </p:cNvPr>
          <p:cNvSpPr txBox="1"/>
          <p:nvPr/>
        </p:nvSpPr>
        <p:spPr>
          <a:xfrm>
            <a:off x="7930341" y="2628685"/>
            <a:ext cx="2804160" cy="369332"/>
          </a:xfrm>
          <a:prstGeom prst="rect">
            <a:avLst/>
          </a:prstGeom>
          <a:noFill/>
        </p:spPr>
        <p:txBody>
          <a:bodyPr wrap="square" rtlCol="0">
            <a:spAutoFit/>
          </a:bodyPr>
          <a:lstStyle/>
          <a:p>
            <a:r>
              <a:rPr lang="en-US" b="1" dirty="0"/>
              <a:t>Our System</a:t>
            </a:r>
          </a:p>
        </p:txBody>
      </p:sp>
      <p:sp>
        <p:nvSpPr>
          <p:cNvPr id="4" name="Slide Number Placeholder 3">
            <a:extLst>
              <a:ext uri="{FF2B5EF4-FFF2-40B4-BE49-F238E27FC236}">
                <a16:creationId xmlns:a16="http://schemas.microsoft.com/office/drawing/2014/main" id="{0AAA3FD2-920C-4A28-A20D-32F2939D9D90}"/>
              </a:ext>
            </a:extLst>
          </p:cNvPr>
          <p:cNvSpPr>
            <a:spLocks noGrp="1"/>
          </p:cNvSpPr>
          <p:nvPr>
            <p:ph type="sldNum" sz="quarter" idx="12"/>
          </p:nvPr>
        </p:nvSpPr>
        <p:spPr/>
        <p:txBody>
          <a:bodyPr/>
          <a:lstStyle/>
          <a:p>
            <a:fld id="{0A023191-99DB-4E6A-9590-FE1118B0D4B2}" type="slidenum">
              <a:rPr lang="en-US" smtClean="0"/>
              <a:t>16</a:t>
            </a:fld>
            <a:endParaRPr lang="en-US"/>
          </a:p>
        </p:txBody>
      </p:sp>
      <p:sp>
        <p:nvSpPr>
          <p:cNvPr id="10" name="Rectangle: Rounded Corners 9">
            <a:extLst>
              <a:ext uri="{FF2B5EF4-FFF2-40B4-BE49-F238E27FC236}">
                <a16:creationId xmlns:a16="http://schemas.microsoft.com/office/drawing/2014/main" id="{964E9CB5-DC00-4AC5-84EB-253060ACF4FA}"/>
              </a:ext>
            </a:extLst>
          </p:cNvPr>
          <p:cNvSpPr/>
          <p:nvPr/>
        </p:nvSpPr>
        <p:spPr>
          <a:xfrm>
            <a:off x="8871614" y="5377218"/>
            <a:ext cx="457200" cy="20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65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F88E-7234-4A7E-9563-C3DDA0612652}"/>
              </a:ext>
            </a:extLst>
          </p:cNvPr>
          <p:cNvSpPr>
            <a:spLocks noGrp="1"/>
          </p:cNvSpPr>
          <p:nvPr>
            <p:ph type="title"/>
          </p:nvPr>
        </p:nvSpPr>
        <p:spPr>
          <a:xfrm>
            <a:off x="838200" y="365125"/>
            <a:ext cx="10515600" cy="1325563"/>
          </a:xfrm>
        </p:spPr>
        <p:txBody>
          <a:bodyPr/>
          <a:lstStyle/>
          <a:p>
            <a:r>
              <a:rPr lang="en-US"/>
              <a:t>Conclusion</a:t>
            </a:r>
            <a:endParaRPr lang="en-US" dirty="0"/>
          </a:p>
        </p:txBody>
      </p:sp>
      <p:pic>
        <p:nvPicPr>
          <p:cNvPr id="6" name="Picture 5" descr="A picture containing text, newspaper&#10;&#10;Description generated with very high confidence">
            <a:extLst>
              <a:ext uri="{FF2B5EF4-FFF2-40B4-BE49-F238E27FC236}">
                <a16:creationId xmlns:a16="http://schemas.microsoft.com/office/drawing/2014/main" id="{35764CDE-7EB0-4841-B1C9-B23CE8D24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35" y="4709795"/>
            <a:ext cx="4510495" cy="2011680"/>
          </a:xfrm>
          <a:prstGeom prst="rect">
            <a:avLst/>
          </a:prstGeom>
        </p:spPr>
      </p:pic>
      <p:sp>
        <p:nvSpPr>
          <p:cNvPr id="3" name="Content Placeholder 2">
            <a:extLst>
              <a:ext uri="{FF2B5EF4-FFF2-40B4-BE49-F238E27FC236}">
                <a16:creationId xmlns:a16="http://schemas.microsoft.com/office/drawing/2014/main" id="{8A330927-D1CA-4858-AEDD-523E80C52AE1}"/>
              </a:ext>
            </a:extLst>
          </p:cNvPr>
          <p:cNvSpPr>
            <a:spLocks noGrp="1"/>
          </p:cNvSpPr>
          <p:nvPr>
            <p:ph idx="1"/>
          </p:nvPr>
        </p:nvSpPr>
        <p:spPr>
          <a:xfrm>
            <a:off x="838200" y="1818801"/>
            <a:ext cx="10515600" cy="4351338"/>
          </a:xfrm>
        </p:spPr>
        <p:txBody>
          <a:bodyPr>
            <a:normAutofit/>
          </a:bodyPr>
          <a:lstStyle/>
          <a:p>
            <a:pPr>
              <a:lnSpc>
                <a:spcPct val="80000"/>
              </a:lnSpc>
            </a:pPr>
            <a:r>
              <a:rPr lang="en-US" dirty="0"/>
              <a:t>Neural models offer better accuracy on texts shorter than 100 words</a:t>
            </a:r>
          </a:p>
          <a:p>
            <a:pPr>
              <a:lnSpc>
                <a:spcPct val="80000"/>
              </a:lnSpc>
            </a:pPr>
            <a:r>
              <a:rPr lang="en-US" dirty="0"/>
              <a:t>Hierarchical models with bidirectional sentence context have the best results</a:t>
            </a:r>
          </a:p>
          <a:p>
            <a:pPr>
              <a:lnSpc>
                <a:spcPct val="80000"/>
              </a:lnSpc>
            </a:pPr>
            <a:r>
              <a:rPr lang="en-US" dirty="0"/>
              <a:t>Future work</a:t>
            </a:r>
          </a:p>
          <a:p>
            <a:pPr lvl="1">
              <a:lnSpc>
                <a:spcPct val="80000"/>
              </a:lnSpc>
            </a:pPr>
            <a:r>
              <a:rPr lang="en-US" dirty="0"/>
              <a:t>Explore model interpretability: identify features that contribute to complexity</a:t>
            </a:r>
          </a:p>
          <a:p>
            <a:pPr lvl="1">
              <a:lnSpc>
                <a:spcPct val="80000"/>
              </a:lnSpc>
            </a:pPr>
            <a:r>
              <a:rPr lang="en-US" dirty="0"/>
              <a:t>Incorporate morphological, discourse and syntactic features</a:t>
            </a:r>
          </a:p>
          <a:p>
            <a:pPr lvl="1">
              <a:lnSpc>
                <a:spcPct val="80000"/>
              </a:lnSpc>
            </a:pPr>
            <a:r>
              <a:rPr lang="en-US" dirty="0"/>
              <a:t>Work with actual students’ test results to see how model predictions correlate with student performance and ELL status </a:t>
            </a:r>
          </a:p>
        </p:txBody>
      </p:sp>
      <p:sp>
        <p:nvSpPr>
          <p:cNvPr id="4" name="Slide Number Placeholder 3">
            <a:extLst>
              <a:ext uri="{FF2B5EF4-FFF2-40B4-BE49-F238E27FC236}">
                <a16:creationId xmlns:a16="http://schemas.microsoft.com/office/drawing/2014/main" id="{1D12BD0E-69EC-4E4F-8D2B-2F255D09B777}"/>
              </a:ext>
            </a:extLst>
          </p:cNvPr>
          <p:cNvSpPr>
            <a:spLocks noGrp="1"/>
          </p:cNvSpPr>
          <p:nvPr>
            <p:ph type="sldNum" sz="quarter" idx="12"/>
          </p:nvPr>
        </p:nvSpPr>
        <p:spPr>
          <a:xfrm>
            <a:off x="8610600" y="6356350"/>
            <a:ext cx="2743200" cy="365125"/>
          </a:xfrm>
        </p:spPr>
        <p:txBody>
          <a:bodyPr/>
          <a:lstStyle/>
          <a:p>
            <a:fld id="{0A023191-99DB-4E6A-9590-FE1118B0D4B2}" type="slidenum">
              <a:rPr lang="en-US" smtClean="0"/>
              <a:t>17</a:t>
            </a:fld>
            <a:endParaRPr lang="en-US"/>
          </a:p>
        </p:txBody>
      </p:sp>
    </p:spTree>
    <p:extLst>
      <p:ext uri="{BB962C8B-B14F-4D97-AF65-F5344CB8AC3E}">
        <p14:creationId xmlns:p14="http://schemas.microsoft.com/office/powerpoint/2010/main" val="357383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41FA8C-D863-4357-BA6B-2D901EC1DC2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val="0"/>
              </a:ext>
            </a:extLst>
          </a:blip>
          <a:srcRect/>
          <a:stretch/>
        </p:blipFill>
        <p:spPr>
          <a:xfrm>
            <a:off x="20" y="-37696"/>
            <a:ext cx="12191980" cy="6857990"/>
          </a:xfrm>
          <a:prstGeom prst="rect">
            <a:avLst/>
          </a:prstGeom>
        </p:spPr>
      </p:pic>
      <p:sp>
        <p:nvSpPr>
          <p:cNvPr id="1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0"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91A765D-1FE0-44C5-B4C3-F0FD0EA96BC8}"/>
              </a:ext>
            </a:extLst>
          </p:cNvPr>
          <p:cNvSpPr txBox="1">
            <a:spLocks/>
          </p:cNvSpPr>
          <p:nvPr/>
        </p:nvSpPr>
        <p:spPr>
          <a:xfrm>
            <a:off x="8022021" y="3231931"/>
            <a:ext cx="3852041" cy="183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dirty="0"/>
              <a:t>Thank you!</a:t>
            </a:r>
          </a:p>
          <a:p>
            <a:pPr algn="ctr">
              <a:spcAft>
                <a:spcPts val="600"/>
              </a:spcAft>
            </a:pPr>
            <a:endParaRPr lang="en-US" sz="4800" dirty="0"/>
          </a:p>
        </p:txBody>
      </p:sp>
    </p:spTree>
    <p:extLst>
      <p:ext uri="{BB962C8B-B14F-4D97-AF65-F5344CB8AC3E}">
        <p14:creationId xmlns:p14="http://schemas.microsoft.com/office/powerpoint/2010/main" val="124965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451B9-9F9E-400C-8EB5-AF5EF3EB5AD1}"/>
              </a:ext>
            </a:extLst>
          </p:cNvPr>
          <p:cNvSpPr>
            <a:spLocks noGrp="1"/>
          </p:cNvSpPr>
          <p:nvPr>
            <p:ph type="title"/>
          </p:nvPr>
        </p:nvSpPr>
        <p:spPr/>
        <p:txBody>
          <a:bodyPr/>
          <a:lstStyle/>
          <a:p>
            <a:r>
              <a:rPr lang="en-US" dirty="0"/>
              <a:t>Select References</a:t>
            </a:r>
          </a:p>
        </p:txBody>
      </p:sp>
      <p:sp>
        <p:nvSpPr>
          <p:cNvPr id="4" name="Content Placeholder 3">
            <a:extLst>
              <a:ext uri="{FF2B5EF4-FFF2-40B4-BE49-F238E27FC236}">
                <a16:creationId xmlns:a16="http://schemas.microsoft.com/office/drawing/2014/main" id="{4D9DD7D3-2DAB-4088-9402-18E56BF68D3F}"/>
              </a:ext>
            </a:extLst>
          </p:cNvPr>
          <p:cNvSpPr>
            <a:spLocks noGrp="1"/>
          </p:cNvSpPr>
          <p:nvPr>
            <p:ph idx="1"/>
          </p:nvPr>
        </p:nvSpPr>
        <p:spPr/>
        <p:txBody>
          <a:bodyPr>
            <a:normAutofit fontScale="70000" lnSpcReduction="20000"/>
          </a:bodyPr>
          <a:lstStyle/>
          <a:p>
            <a:r>
              <a:rPr lang="en-US" dirty="0" err="1"/>
              <a:t>Zichao</a:t>
            </a:r>
            <a:r>
              <a:rPr lang="en-US" dirty="0"/>
              <a:t> Yang, </a:t>
            </a:r>
            <a:r>
              <a:rPr lang="en-US" dirty="0" err="1"/>
              <a:t>Diyi</a:t>
            </a:r>
            <a:r>
              <a:rPr lang="en-US" dirty="0"/>
              <a:t> Yang, Chris Dyer, </a:t>
            </a:r>
            <a:r>
              <a:rPr lang="en-US" dirty="0" err="1"/>
              <a:t>Xiaodong</a:t>
            </a:r>
            <a:r>
              <a:rPr lang="en-US" dirty="0"/>
              <a:t> He, Alexander J </a:t>
            </a:r>
            <a:r>
              <a:rPr lang="en-US" dirty="0" err="1"/>
              <a:t>Smola</a:t>
            </a:r>
            <a:r>
              <a:rPr lang="en-US" dirty="0"/>
              <a:t>, and Eduard H </a:t>
            </a:r>
            <a:r>
              <a:rPr lang="en-US" dirty="0" err="1"/>
              <a:t>Hovy</a:t>
            </a:r>
            <a:r>
              <a:rPr lang="en-US" dirty="0"/>
              <a:t>. 2016. Hierarchical attention networks for document classification. In HLT-NAACL, pages 1480–1489.</a:t>
            </a:r>
          </a:p>
          <a:p>
            <a:r>
              <a:rPr lang="en-US" dirty="0"/>
              <a:t>Sowmya </a:t>
            </a:r>
            <a:r>
              <a:rPr lang="en-US" dirty="0" err="1"/>
              <a:t>Vajjala</a:t>
            </a:r>
            <a:r>
              <a:rPr lang="en-US" dirty="0"/>
              <a:t> and </a:t>
            </a:r>
            <a:r>
              <a:rPr lang="en-US" dirty="0" err="1"/>
              <a:t>Detmar</a:t>
            </a:r>
            <a:r>
              <a:rPr lang="en-US" dirty="0"/>
              <a:t> </a:t>
            </a:r>
            <a:r>
              <a:rPr lang="en-US" dirty="0" err="1"/>
              <a:t>Meurers</a:t>
            </a:r>
            <a:r>
              <a:rPr lang="en-US" dirty="0"/>
              <a:t>. 2012. On improving the accuracy of readability classification using insights from second language acquisition. In Proceedings of the Seventh Workshop on Building Educational Applications Using NLP, pages 163–173. Association for Computational Linguistics.</a:t>
            </a:r>
          </a:p>
          <a:p>
            <a:r>
              <a:rPr lang="en-US" dirty="0"/>
              <a:t>Sowmya </a:t>
            </a:r>
            <a:r>
              <a:rPr lang="en-US" dirty="0" err="1"/>
              <a:t>Vajjala</a:t>
            </a:r>
            <a:r>
              <a:rPr lang="en-US" dirty="0"/>
              <a:t> and </a:t>
            </a:r>
            <a:r>
              <a:rPr lang="en-US" dirty="0" err="1"/>
              <a:t>Detmar</a:t>
            </a:r>
            <a:r>
              <a:rPr lang="en-US" dirty="0"/>
              <a:t> </a:t>
            </a:r>
            <a:r>
              <a:rPr lang="en-US" dirty="0" err="1"/>
              <a:t>Meurers</a:t>
            </a:r>
            <a:r>
              <a:rPr lang="en-US" dirty="0"/>
              <a:t>. 2014. Readability assessment for text simplification: From </a:t>
            </a:r>
            <a:r>
              <a:rPr lang="en-US" dirty="0" err="1"/>
              <a:t>analysing</a:t>
            </a:r>
            <a:r>
              <a:rPr lang="en-US" dirty="0"/>
              <a:t> documents to identifying sentential simplifications. ITL-International Journal of </a:t>
            </a:r>
            <a:r>
              <a:rPr lang="en-US" dirty="0" err="1"/>
              <a:t>AppliedLinguistics</a:t>
            </a:r>
            <a:r>
              <a:rPr lang="en-US" dirty="0"/>
              <a:t>, 165(2):194–222.</a:t>
            </a:r>
          </a:p>
          <a:p>
            <a:r>
              <a:rPr lang="en-US" dirty="0" err="1"/>
              <a:t>Mart´ın</a:t>
            </a:r>
            <a:r>
              <a:rPr lang="en-US" dirty="0"/>
              <a:t> Abadi, Ashish Agarwal, Paul Barham, Eugene </a:t>
            </a:r>
            <a:r>
              <a:rPr lang="en-US" dirty="0" err="1"/>
              <a:t>Brevdo</a:t>
            </a:r>
            <a:r>
              <a:rPr lang="en-US" dirty="0"/>
              <a:t>, </a:t>
            </a:r>
            <a:r>
              <a:rPr lang="en-US" dirty="0" err="1"/>
              <a:t>Zhifeng</a:t>
            </a:r>
            <a:r>
              <a:rPr lang="en-US" dirty="0"/>
              <a:t> Chen, Craig </a:t>
            </a:r>
            <a:r>
              <a:rPr lang="en-US" dirty="0" err="1"/>
              <a:t>Citro</a:t>
            </a:r>
            <a:r>
              <a:rPr lang="en-US" dirty="0"/>
              <a:t>, Greg S </a:t>
            </a:r>
            <a:r>
              <a:rPr lang="en-US" dirty="0" err="1"/>
              <a:t>Corrado</a:t>
            </a:r>
            <a:r>
              <a:rPr lang="en-US" dirty="0"/>
              <a:t>, </a:t>
            </a:r>
            <a:r>
              <a:rPr lang="fr-FR" dirty="0"/>
              <a:t>Andy Davis, Jeffrey Dean, Matthieu Devin, et al. </a:t>
            </a:r>
            <a:r>
              <a:rPr lang="en-US" dirty="0"/>
              <a:t>2016. </a:t>
            </a:r>
            <a:r>
              <a:rPr lang="en-US" dirty="0" err="1"/>
              <a:t>Tensorflow</a:t>
            </a:r>
            <a:r>
              <a:rPr lang="en-US" dirty="0"/>
              <a:t>: Large-scale machine learning on heterogeneous distributed systems. </a:t>
            </a:r>
            <a:r>
              <a:rPr lang="en-US" dirty="0" err="1"/>
              <a:t>arXiv</a:t>
            </a:r>
            <a:r>
              <a:rPr lang="en-US" dirty="0"/>
              <a:t> preprint arXiv:1603.04467.</a:t>
            </a:r>
          </a:p>
          <a:p>
            <a:r>
              <a:rPr lang="en-US" dirty="0"/>
              <a:t>Jeffrey Pennington, Richard </a:t>
            </a:r>
            <a:r>
              <a:rPr lang="en-US" dirty="0" err="1"/>
              <a:t>Socher</a:t>
            </a:r>
            <a:r>
              <a:rPr lang="en-US" dirty="0"/>
              <a:t>, and Christopher Manning. 2014. Glove: Global vectors for word representation. In Proceedings of the 2014 conference on empirical methods in natural language processing (EMNLP), pages 1532–1543.</a:t>
            </a:r>
          </a:p>
        </p:txBody>
      </p:sp>
      <p:sp>
        <p:nvSpPr>
          <p:cNvPr id="2" name="Slide Number Placeholder 1">
            <a:extLst>
              <a:ext uri="{FF2B5EF4-FFF2-40B4-BE49-F238E27FC236}">
                <a16:creationId xmlns:a16="http://schemas.microsoft.com/office/drawing/2014/main" id="{A8E02ABF-4E16-412D-8A37-CF51A96EE103}"/>
              </a:ext>
            </a:extLst>
          </p:cNvPr>
          <p:cNvSpPr>
            <a:spLocks noGrp="1"/>
          </p:cNvSpPr>
          <p:nvPr>
            <p:ph type="sldNum" sz="quarter" idx="12"/>
          </p:nvPr>
        </p:nvSpPr>
        <p:spPr/>
        <p:txBody>
          <a:bodyPr/>
          <a:lstStyle/>
          <a:p>
            <a:fld id="{0A023191-99DB-4E6A-9590-FE1118B0D4B2}" type="slidenum">
              <a:rPr lang="en-US" smtClean="0"/>
              <a:t>19</a:t>
            </a:fld>
            <a:endParaRPr lang="en-US"/>
          </a:p>
        </p:txBody>
      </p:sp>
    </p:spTree>
    <p:extLst>
      <p:ext uri="{BB962C8B-B14F-4D97-AF65-F5344CB8AC3E}">
        <p14:creationId xmlns:p14="http://schemas.microsoft.com/office/powerpoint/2010/main" val="203428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B164-DDE8-4DC5-8EBF-4A3F446F395F}"/>
              </a:ext>
            </a:extLst>
          </p:cNvPr>
          <p:cNvSpPr>
            <a:spLocks noGrp="1"/>
          </p:cNvSpPr>
          <p:nvPr>
            <p:ph type="title"/>
          </p:nvPr>
        </p:nvSpPr>
        <p:spPr/>
        <p:txBody>
          <a:bodyPr/>
          <a:lstStyle/>
          <a:p>
            <a:r>
              <a:rPr lang="en-US" dirty="0"/>
              <a:t>Linguistic Complexity</a:t>
            </a:r>
          </a:p>
        </p:txBody>
      </p:sp>
      <p:sp>
        <p:nvSpPr>
          <p:cNvPr id="3" name="Content Placeholder 2">
            <a:extLst>
              <a:ext uri="{FF2B5EF4-FFF2-40B4-BE49-F238E27FC236}">
                <a16:creationId xmlns:a16="http://schemas.microsoft.com/office/drawing/2014/main" id="{503E16D8-D5DD-4D28-932F-75F2F90B8C8B}"/>
              </a:ext>
            </a:extLst>
          </p:cNvPr>
          <p:cNvSpPr>
            <a:spLocks noGrp="1"/>
          </p:cNvSpPr>
          <p:nvPr>
            <p:ph idx="1"/>
          </p:nvPr>
        </p:nvSpPr>
        <p:spPr/>
        <p:txBody>
          <a:bodyPr>
            <a:normAutofit/>
          </a:bodyPr>
          <a:lstStyle/>
          <a:p>
            <a:r>
              <a:rPr lang="en-US" sz="3200" dirty="0"/>
              <a:t>Linguistic complexity is used… </a:t>
            </a:r>
          </a:p>
          <a:p>
            <a:pPr lvl="1"/>
            <a:r>
              <a:rPr lang="en-US" sz="2800" dirty="0"/>
              <a:t>as a measure of proficiency in language acquisition</a:t>
            </a:r>
          </a:p>
          <a:p>
            <a:pPr lvl="1"/>
            <a:r>
              <a:rPr lang="en-US" sz="2800" dirty="0"/>
              <a:t>in readability assessment to find texts suitable for a given audience</a:t>
            </a:r>
          </a:p>
          <a:p>
            <a:r>
              <a:rPr lang="en-US" sz="3200" dirty="0"/>
              <a:t>We consider the problem of how difficult a text is to read and understand</a:t>
            </a:r>
          </a:p>
          <a:p>
            <a:pPr marL="457200" lvl="1" indent="0">
              <a:buNone/>
            </a:pPr>
            <a:r>
              <a:rPr lang="en-US" sz="2800" dirty="0">
                <a:solidFill>
                  <a:schemeClr val="accent5">
                    <a:lumMod val="75000"/>
                  </a:schemeClr>
                </a:solidFill>
              </a:rPr>
              <a:t>“A tree is a plant. A tree is the biggest plant that grows.”</a:t>
            </a:r>
            <a:r>
              <a:rPr lang="en-US" sz="2800" dirty="0"/>
              <a:t> vs.</a:t>
            </a:r>
          </a:p>
          <a:p>
            <a:pPr marL="457200" lvl="1" indent="0" eaLnBrk="0" hangingPunct="0">
              <a:buNone/>
            </a:pPr>
            <a:r>
              <a:rPr lang="en-US" sz="2800" dirty="0">
                <a:solidFill>
                  <a:schemeClr val="accent2"/>
                </a:solidFill>
              </a:rPr>
              <a:t>“From the meanderings of a pond’s edge to the branching of trees and the intricate forms of snowflakes….”</a:t>
            </a:r>
          </a:p>
        </p:txBody>
      </p:sp>
      <p:sp>
        <p:nvSpPr>
          <p:cNvPr id="4" name="Slide Number Placeholder 3">
            <a:extLst>
              <a:ext uri="{FF2B5EF4-FFF2-40B4-BE49-F238E27FC236}">
                <a16:creationId xmlns:a16="http://schemas.microsoft.com/office/drawing/2014/main" id="{EEA83167-F3D2-4719-947B-7C40DE548BCF}"/>
              </a:ext>
            </a:extLst>
          </p:cNvPr>
          <p:cNvSpPr>
            <a:spLocks noGrp="1"/>
          </p:cNvSpPr>
          <p:nvPr>
            <p:ph type="sldNum" sz="quarter" idx="12"/>
          </p:nvPr>
        </p:nvSpPr>
        <p:spPr/>
        <p:txBody>
          <a:bodyPr/>
          <a:lstStyle/>
          <a:p>
            <a:fld id="{0A023191-99DB-4E6A-9590-FE1118B0D4B2}" type="slidenum">
              <a:rPr lang="en-US" smtClean="0"/>
              <a:t>2</a:t>
            </a:fld>
            <a:endParaRPr lang="en-US"/>
          </a:p>
        </p:txBody>
      </p:sp>
    </p:spTree>
    <p:extLst>
      <p:ext uri="{BB962C8B-B14F-4D97-AF65-F5344CB8AC3E}">
        <p14:creationId xmlns:p14="http://schemas.microsoft.com/office/powerpoint/2010/main" val="208073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8743-4F4A-4295-8CE8-E14E66ADCE56}"/>
              </a:ext>
            </a:extLst>
          </p:cNvPr>
          <p:cNvSpPr>
            <a:spLocks noGrp="1"/>
          </p:cNvSpPr>
          <p:nvPr>
            <p:ph type="title"/>
          </p:nvPr>
        </p:nvSpPr>
        <p:spPr/>
        <p:txBody>
          <a:bodyPr/>
          <a:lstStyle/>
          <a:p>
            <a:r>
              <a:rPr lang="en-US" dirty="0"/>
              <a:t>Data </a:t>
            </a:r>
          </a:p>
        </p:txBody>
      </p:sp>
      <p:graphicFrame>
        <p:nvGraphicFramePr>
          <p:cNvPr id="8" name="Content Placeholder 7">
            <a:extLst>
              <a:ext uri="{FF2B5EF4-FFF2-40B4-BE49-F238E27FC236}">
                <a16:creationId xmlns:a16="http://schemas.microsoft.com/office/drawing/2014/main" id="{CC2D2CB2-E8CC-48C1-A4BD-5250BE1ECE44}"/>
              </a:ext>
            </a:extLst>
          </p:cNvPr>
          <p:cNvGraphicFramePr>
            <a:graphicFrameLocks noGrp="1"/>
          </p:cNvGraphicFramePr>
          <p:nvPr>
            <p:ph sz="half" idx="1"/>
            <p:extLst>
              <p:ext uri="{D42A27DB-BD31-4B8C-83A1-F6EECF244321}">
                <p14:modId xmlns:p14="http://schemas.microsoft.com/office/powerpoint/2010/main" val="1061432439"/>
              </p:ext>
            </p:extLst>
          </p:nvPr>
        </p:nvGraphicFramePr>
        <p:xfrm>
          <a:off x="838200" y="1825625"/>
          <a:ext cx="4980141" cy="2773680"/>
        </p:xfrm>
        <a:graphic>
          <a:graphicData uri="http://schemas.openxmlformats.org/drawingml/2006/table">
            <a:tbl>
              <a:tblPr firstRow="1" bandRow="1">
                <a:tableStyleId>{5FD0F851-EC5A-4D38-B0AD-8093EC10F338}</a:tableStyleId>
              </a:tblPr>
              <a:tblGrid>
                <a:gridCol w="1439666">
                  <a:extLst>
                    <a:ext uri="{9D8B030D-6E8A-4147-A177-3AD203B41FA5}">
                      <a16:colId xmlns:a16="http://schemas.microsoft.com/office/drawing/2014/main" val="867519409"/>
                    </a:ext>
                  </a:extLst>
                </a:gridCol>
                <a:gridCol w="1649044">
                  <a:extLst>
                    <a:ext uri="{9D8B030D-6E8A-4147-A177-3AD203B41FA5}">
                      <a16:colId xmlns:a16="http://schemas.microsoft.com/office/drawing/2014/main" val="2125506729"/>
                    </a:ext>
                  </a:extLst>
                </a:gridCol>
                <a:gridCol w="1891431">
                  <a:extLst>
                    <a:ext uri="{9D8B030D-6E8A-4147-A177-3AD203B41FA5}">
                      <a16:colId xmlns:a16="http://schemas.microsoft.com/office/drawing/2014/main" val="98501082"/>
                    </a:ext>
                  </a:extLst>
                </a:gridCol>
              </a:tblGrid>
              <a:tr h="370840">
                <a:tc>
                  <a:txBody>
                    <a:bodyPr/>
                    <a:lstStyle/>
                    <a:p>
                      <a:r>
                        <a:rPr lang="en-US" sz="2000" dirty="0"/>
                        <a:t>Grade level</a:t>
                      </a:r>
                    </a:p>
                  </a:txBody>
                  <a:tcPr/>
                </a:tc>
                <a:tc>
                  <a:txBody>
                    <a:bodyPr/>
                    <a:lstStyle/>
                    <a:p>
                      <a:r>
                        <a:rPr lang="en-US" sz="2000" dirty="0"/>
                        <a:t>Train samples</a:t>
                      </a:r>
                    </a:p>
                  </a:txBody>
                  <a:tcPr/>
                </a:tc>
                <a:tc>
                  <a:txBody>
                    <a:bodyPr/>
                    <a:lstStyle/>
                    <a:p>
                      <a:r>
                        <a:rPr lang="en-US" sz="2000" dirty="0"/>
                        <a:t>Mean length</a:t>
                      </a:r>
                    </a:p>
                  </a:txBody>
                  <a:tcPr/>
                </a:tc>
                <a:extLst>
                  <a:ext uri="{0D108BD9-81ED-4DB2-BD59-A6C34878D82A}">
                    <a16:rowId xmlns:a16="http://schemas.microsoft.com/office/drawing/2014/main" val="3353443537"/>
                  </a:ext>
                </a:extLst>
              </a:tr>
              <a:tr h="370840">
                <a:tc>
                  <a:txBody>
                    <a:bodyPr/>
                    <a:lstStyle/>
                    <a:p>
                      <a:pPr algn="ctr"/>
                      <a:r>
                        <a:rPr lang="en-US" sz="2000" dirty="0"/>
                        <a:t>K-1</a:t>
                      </a:r>
                    </a:p>
                  </a:txBody>
                  <a:tcPr/>
                </a:tc>
                <a:tc>
                  <a:txBody>
                    <a:bodyPr/>
                    <a:lstStyle/>
                    <a:p>
                      <a:pPr algn="ctr"/>
                      <a:r>
                        <a:rPr lang="en-US" sz="2000" dirty="0"/>
                        <a:t>739</a:t>
                      </a:r>
                    </a:p>
                  </a:txBody>
                  <a:tcPr/>
                </a:tc>
                <a:tc>
                  <a:txBody>
                    <a:bodyPr/>
                    <a:lstStyle/>
                    <a:p>
                      <a:pPr algn="ctr"/>
                      <a:r>
                        <a:rPr lang="en-US" sz="2000" dirty="0"/>
                        <a:t>24.42</a:t>
                      </a:r>
                    </a:p>
                  </a:txBody>
                  <a:tcPr/>
                </a:tc>
                <a:extLst>
                  <a:ext uri="{0D108BD9-81ED-4DB2-BD59-A6C34878D82A}">
                    <a16:rowId xmlns:a16="http://schemas.microsoft.com/office/drawing/2014/main" val="2587464468"/>
                  </a:ext>
                </a:extLst>
              </a:tr>
              <a:tr h="370840">
                <a:tc>
                  <a:txBody>
                    <a:bodyPr/>
                    <a:lstStyle/>
                    <a:p>
                      <a:pPr algn="ctr"/>
                      <a:r>
                        <a:rPr lang="en-US" sz="2000" dirty="0"/>
                        <a:t>2-3</a:t>
                      </a:r>
                    </a:p>
                  </a:txBody>
                  <a:tcPr/>
                </a:tc>
                <a:tc>
                  <a:txBody>
                    <a:bodyPr/>
                    <a:lstStyle/>
                    <a:p>
                      <a:pPr algn="ctr"/>
                      <a:r>
                        <a:rPr lang="en-US" sz="2000" dirty="0"/>
                        <a:t>723</a:t>
                      </a:r>
                    </a:p>
                  </a:txBody>
                  <a:tcPr/>
                </a:tc>
                <a:tc>
                  <a:txBody>
                    <a:bodyPr/>
                    <a:lstStyle/>
                    <a:p>
                      <a:pPr algn="ctr"/>
                      <a:r>
                        <a:rPr lang="en-US" sz="2000" dirty="0"/>
                        <a:t>62.05</a:t>
                      </a:r>
                    </a:p>
                  </a:txBody>
                  <a:tcPr/>
                </a:tc>
                <a:extLst>
                  <a:ext uri="{0D108BD9-81ED-4DB2-BD59-A6C34878D82A}">
                    <a16:rowId xmlns:a16="http://schemas.microsoft.com/office/drawing/2014/main" val="2870944574"/>
                  </a:ext>
                </a:extLst>
              </a:tr>
              <a:tr h="370840">
                <a:tc>
                  <a:txBody>
                    <a:bodyPr/>
                    <a:lstStyle/>
                    <a:p>
                      <a:pPr algn="ctr"/>
                      <a:r>
                        <a:rPr lang="en-US" sz="2000" dirty="0"/>
                        <a:t>4-5</a:t>
                      </a:r>
                    </a:p>
                  </a:txBody>
                  <a:tcPr/>
                </a:tc>
                <a:tc>
                  <a:txBody>
                    <a:bodyPr/>
                    <a:lstStyle/>
                    <a:p>
                      <a:pPr algn="ctr"/>
                      <a:r>
                        <a:rPr lang="en-US" sz="2000" dirty="0"/>
                        <a:t>4570</a:t>
                      </a:r>
                    </a:p>
                  </a:txBody>
                  <a:tcPr/>
                </a:tc>
                <a:tc>
                  <a:txBody>
                    <a:bodyPr/>
                    <a:lstStyle/>
                    <a:p>
                      <a:pPr algn="ctr"/>
                      <a:r>
                        <a:rPr lang="en-US" sz="2000" dirty="0"/>
                        <a:t>63.82</a:t>
                      </a:r>
                    </a:p>
                  </a:txBody>
                  <a:tcPr/>
                </a:tc>
                <a:extLst>
                  <a:ext uri="{0D108BD9-81ED-4DB2-BD59-A6C34878D82A}">
                    <a16:rowId xmlns:a16="http://schemas.microsoft.com/office/drawing/2014/main" val="1663046973"/>
                  </a:ext>
                </a:extLst>
              </a:tr>
              <a:tr h="370840">
                <a:tc>
                  <a:txBody>
                    <a:bodyPr/>
                    <a:lstStyle/>
                    <a:p>
                      <a:pPr algn="ctr"/>
                      <a:r>
                        <a:rPr lang="en-US" sz="2000" dirty="0"/>
                        <a:t>6-8</a:t>
                      </a:r>
                    </a:p>
                  </a:txBody>
                  <a:tcPr/>
                </a:tc>
                <a:tc>
                  <a:txBody>
                    <a:bodyPr/>
                    <a:lstStyle/>
                    <a:p>
                      <a:pPr algn="ctr"/>
                      <a:r>
                        <a:rPr lang="en-US" sz="2000" dirty="0"/>
                        <a:t>1590</a:t>
                      </a:r>
                    </a:p>
                  </a:txBody>
                  <a:tcPr/>
                </a:tc>
                <a:tc>
                  <a:txBody>
                    <a:bodyPr/>
                    <a:lstStyle/>
                    <a:p>
                      <a:pPr algn="ctr"/>
                      <a:r>
                        <a:rPr lang="en-US" sz="2000" dirty="0"/>
                        <a:t>74.79</a:t>
                      </a:r>
                    </a:p>
                  </a:txBody>
                  <a:tcPr/>
                </a:tc>
                <a:extLst>
                  <a:ext uri="{0D108BD9-81ED-4DB2-BD59-A6C34878D82A}">
                    <a16:rowId xmlns:a16="http://schemas.microsoft.com/office/drawing/2014/main" val="3731279463"/>
                  </a:ext>
                </a:extLst>
              </a:tr>
              <a:tr h="370840">
                <a:tc>
                  <a:txBody>
                    <a:bodyPr/>
                    <a:lstStyle/>
                    <a:p>
                      <a:pPr algn="ctr"/>
                      <a:r>
                        <a:rPr lang="en-US" sz="2000" dirty="0"/>
                        <a:t>9-10</a:t>
                      </a:r>
                    </a:p>
                  </a:txBody>
                  <a:tcPr/>
                </a:tc>
                <a:tc>
                  <a:txBody>
                    <a:bodyPr/>
                    <a:lstStyle/>
                    <a:p>
                      <a:pPr algn="ctr"/>
                      <a:r>
                        <a:rPr lang="en-US" sz="2000" dirty="0"/>
                        <a:t>3051</a:t>
                      </a:r>
                    </a:p>
                  </a:txBody>
                  <a:tcPr/>
                </a:tc>
                <a:tc>
                  <a:txBody>
                    <a:bodyPr/>
                    <a:lstStyle/>
                    <a:p>
                      <a:pPr algn="ctr"/>
                      <a:r>
                        <a:rPr lang="en-US" sz="2000" dirty="0"/>
                        <a:t>68.24</a:t>
                      </a:r>
                    </a:p>
                  </a:txBody>
                  <a:tcPr/>
                </a:tc>
                <a:extLst>
                  <a:ext uri="{0D108BD9-81ED-4DB2-BD59-A6C34878D82A}">
                    <a16:rowId xmlns:a16="http://schemas.microsoft.com/office/drawing/2014/main" val="4103928618"/>
                  </a:ext>
                </a:extLst>
              </a:tr>
              <a:tr h="370840">
                <a:tc>
                  <a:txBody>
                    <a:bodyPr/>
                    <a:lstStyle/>
                    <a:p>
                      <a:pPr algn="ctr"/>
                      <a:r>
                        <a:rPr lang="en-US" sz="2000" dirty="0"/>
                        <a:t>11-12</a:t>
                      </a:r>
                    </a:p>
                  </a:txBody>
                  <a:tcPr/>
                </a:tc>
                <a:tc>
                  <a:txBody>
                    <a:bodyPr/>
                    <a:lstStyle/>
                    <a:p>
                      <a:pPr algn="ctr"/>
                      <a:r>
                        <a:rPr lang="en-US" sz="2000" dirty="0"/>
                        <a:t>2301</a:t>
                      </a:r>
                    </a:p>
                  </a:txBody>
                  <a:tcPr/>
                </a:tc>
                <a:tc>
                  <a:txBody>
                    <a:bodyPr/>
                    <a:lstStyle/>
                    <a:p>
                      <a:pPr algn="ctr"/>
                      <a:r>
                        <a:rPr lang="en-US" sz="2000" dirty="0"/>
                        <a:t>75.28</a:t>
                      </a:r>
                    </a:p>
                  </a:txBody>
                  <a:tcPr/>
                </a:tc>
                <a:extLst>
                  <a:ext uri="{0D108BD9-81ED-4DB2-BD59-A6C34878D82A}">
                    <a16:rowId xmlns:a16="http://schemas.microsoft.com/office/drawing/2014/main" val="3967904469"/>
                  </a:ext>
                </a:extLst>
              </a:tr>
            </a:tbl>
          </a:graphicData>
        </a:graphic>
      </p:graphicFrame>
      <p:graphicFrame>
        <p:nvGraphicFramePr>
          <p:cNvPr id="7" name="Content Placeholder 6">
            <a:extLst>
              <a:ext uri="{FF2B5EF4-FFF2-40B4-BE49-F238E27FC236}">
                <a16:creationId xmlns:a16="http://schemas.microsoft.com/office/drawing/2014/main" id="{0A790AD9-1A3E-498C-8D85-FE7771562174}"/>
              </a:ext>
            </a:extLst>
          </p:cNvPr>
          <p:cNvGraphicFramePr>
            <a:graphicFrameLocks noGrp="1"/>
          </p:cNvGraphicFramePr>
          <p:nvPr>
            <p:ph sz="half" idx="2"/>
            <p:extLst>
              <p:ext uri="{D42A27DB-BD31-4B8C-83A1-F6EECF244321}">
                <p14:modId xmlns:p14="http://schemas.microsoft.com/office/powerpoint/2010/main" val="2061061372"/>
              </p:ext>
            </p:extLst>
          </p:nvPr>
        </p:nvGraphicFramePr>
        <p:xfrm>
          <a:off x="6164036" y="1825625"/>
          <a:ext cx="5181600" cy="2773680"/>
        </p:xfrm>
        <a:graphic>
          <a:graphicData uri="http://schemas.openxmlformats.org/drawingml/2006/table">
            <a:tbl>
              <a:tblPr firstRow="1" bandRow="1">
                <a:tableStyleId>{0E3FDE45-AF77-4B5C-9715-49D594BDF05E}</a:tableStyleId>
              </a:tblPr>
              <a:tblGrid>
                <a:gridCol w="1445526">
                  <a:extLst>
                    <a:ext uri="{9D8B030D-6E8A-4147-A177-3AD203B41FA5}">
                      <a16:colId xmlns:a16="http://schemas.microsoft.com/office/drawing/2014/main" val="3482067903"/>
                    </a:ext>
                  </a:extLst>
                </a:gridCol>
                <a:gridCol w="1703539">
                  <a:extLst>
                    <a:ext uri="{9D8B030D-6E8A-4147-A177-3AD203B41FA5}">
                      <a16:colId xmlns:a16="http://schemas.microsoft.com/office/drawing/2014/main" val="282273478"/>
                    </a:ext>
                  </a:extLst>
                </a:gridCol>
                <a:gridCol w="2032535">
                  <a:extLst>
                    <a:ext uri="{9D8B030D-6E8A-4147-A177-3AD203B41FA5}">
                      <a16:colId xmlns:a16="http://schemas.microsoft.com/office/drawing/2014/main" val="378335902"/>
                    </a:ext>
                  </a:extLst>
                </a:gridCol>
              </a:tblGrid>
              <a:tr h="370840">
                <a:tc>
                  <a:txBody>
                    <a:bodyPr/>
                    <a:lstStyle/>
                    <a:p>
                      <a:r>
                        <a:rPr lang="en-US" sz="2000" dirty="0"/>
                        <a:t>Grade level</a:t>
                      </a:r>
                    </a:p>
                  </a:txBody>
                  <a:tcPr/>
                </a:tc>
                <a:tc>
                  <a:txBody>
                    <a:bodyPr/>
                    <a:lstStyle/>
                    <a:p>
                      <a:r>
                        <a:rPr lang="en-US" sz="2000" dirty="0"/>
                        <a:t>All chapters</a:t>
                      </a:r>
                    </a:p>
                  </a:txBody>
                  <a:tcPr/>
                </a:tc>
                <a:tc>
                  <a:txBody>
                    <a:bodyPr/>
                    <a:lstStyle/>
                    <a:p>
                      <a:r>
                        <a:rPr lang="en-US" sz="2000" dirty="0"/>
                        <a:t>Test set chapters</a:t>
                      </a:r>
                    </a:p>
                  </a:txBody>
                  <a:tcPr/>
                </a:tc>
                <a:extLst>
                  <a:ext uri="{0D108BD9-81ED-4DB2-BD59-A6C34878D82A}">
                    <a16:rowId xmlns:a16="http://schemas.microsoft.com/office/drawing/2014/main" val="1358329753"/>
                  </a:ext>
                </a:extLst>
              </a:tr>
              <a:tr h="370840">
                <a:tc>
                  <a:txBody>
                    <a:bodyPr/>
                    <a:lstStyle/>
                    <a:p>
                      <a:pPr algn="ctr"/>
                      <a:r>
                        <a:rPr lang="en-US" sz="2000" dirty="0"/>
                        <a:t>K-1</a:t>
                      </a:r>
                    </a:p>
                  </a:txBody>
                  <a:tcPr/>
                </a:tc>
                <a:tc>
                  <a:txBody>
                    <a:bodyPr/>
                    <a:lstStyle/>
                    <a:p>
                      <a:pPr algn="ctr"/>
                      <a:r>
                        <a:rPr lang="en-US" sz="2000" dirty="0"/>
                        <a:t>25</a:t>
                      </a:r>
                    </a:p>
                  </a:txBody>
                  <a:tcPr/>
                </a:tc>
                <a:tc>
                  <a:txBody>
                    <a:bodyPr/>
                    <a:lstStyle/>
                    <a:p>
                      <a:pPr algn="ctr"/>
                      <a:r>
                        <a:rPr lang="en-US" sz="2000" dirty="0"/>
                        <a:t>-</a:t>
                      </a:r>
                    </a:p>
                  </a:txBody>
                  <a:tcPr/>
                </a:tc>
                <a:extLst>
                  <a:ext uri="{0D108BD9-81ED-4DB2-BD59-A6C34878D82A}">
                    <a16:rowId xmlns:a16="http://schemas.microsoft.com/office/drawing/2014/main" val="890547987"/>
                  </a:ext>
                </a:extLst>
              </a:tr>
              <a:tr h="370840">
                <a:tc>
                  <a:txBody>
                    <a:bodyPr/>
                    <a:lstStyle/>
                    <a:p>
                      <a:pPr algn="ctr"/>
                      <a:r>
                        <a:rPr lang="en-US" sz="2000" dirty="0"/>
                        <a:t>2-3</a:t>
                      </a:r>
                    </a:p>
                  </a:txBody>
                  <a:tcPr/>
                </a:tc>
                <a:tc>
                  <a:txBody>
                    <a:bodyPr/>
                    <a:lstStyle/>
                    <a:p>
                      <a:pPr algn="ctr"/>
                      <a:r>
                        <a:rPr lang="en-US" sz="2000" dirty="0"/>
                        <a:t>22</a:t>
                      </a:r>
                    </a:p>
                  </a:txBody>
                  <a:tcPr/>
                </a:tc>
                <a:tc>
                  <a:txBody>
                    <a:bodyPr/>
                    <a:lstStyle/>
                    <a:p>
                      <a:pPr algn="ctr"/>
                      <a:r>
                        <a:rPr lang="en-US" sz="2000" dirty="0"/>
                        <a:t>2</a:t>
                      </a:r>
                    </a:p>
                  </a:txBody>
                  <a:tcPr/>
                </a:tc>
                <a:extLst>
                  <a:ext uri="{0D108BD9-81ED-4DB2-BD59-A6C34878D82A}">
                    <a16:rowId xmlns:a16="http://schemas.microsoft.com/office/drawing/2014/main" val="3739954554"/>
                  </a:ext>
                </a:extLst>
              </a:tr>
              <a:tr h="370840">
                <a:tc>
                  <a:txBody>
                    <a:bodyPr/>
                    <a:lstStyle/>
                    <a:p>
                      <a:pPr algn="ctr"/>
                      <a:r>
                        <a:rPr lang="en-US" sz="2000" dirty="0"/>
                        <a:t>4-5</a:t>
                      </a:r>
                    </a:p>
                  </a:txBody>
                  <a:tcPr/>
                </a:tc>
                <a:tc>
                  <a:txBody>
                    <a:bodyPr/>
                    <a:lstStyle/>
                    <a:p>
                      <a:pPr algn="ctr"/>
                      <a:r>
                        <a:rPr lang="en-US" sz="2000" dirty="0"/>
                        <a:t>53</a:t>
                      </a:r>
                    </a:p>
                  </a:txBody>
                  <a:tcPr/>
                </a:tc>
                <a:tc>
                  <a:txBody>
                    <a:bodyPr/>
                    <a:lstStyle/>
                    <a:p>
                      <a:pPr algn="ctr"/>
                      <a:r>
                        <a:rPr lang="en-US" sz="2000" dirty="0"/>
                        <a:t>9</a:t>
                      </a:r>
                    </a:p>
                  </a:txBody>
                  <a:tcPr/>
                </a:tc>
                <a:extLst>
                  <a:ext uri="{0D108BD9-81ED-4DB2-BD59-A6C34878D82A}">
                    <a16:rowId xmlns:a16="http://schemas.microsoft.com/office/drawing/2014/main" val="388483389"/>
                  </a:ext>
                </a:extLst>
              </a:tr>
              <a:tr h="370840">
                <a:tc>
                  <a:txBody>
                    <a:bodyPr/>
                    <a:lstStyle/>
                    <a:p>
                      <a:pPr algn="ctr"/>
                      <a:r>
                        <a:rPr lang="en-US" sz="2000" dirty="0"/>
                        <a:t>6-8</a:t>
                      </a:r>
                    </a:p>
                  </a:txBody>
                  <a:tcPr/>
                </a:tc>
                <a:tc>
                  <a:txBody>
                    <a:bodyPr/>
                    <a:lstStyle/>
                    <a:p>
                      <a:pPr algn="ctr"/>
                      <a:r>
                        <a:rPr lang="en-US" sz="2000" dirty="0"/>
                        <a:t>165</a:t>
                      </a:r>
                    </a:p>
                  </a:txBody>
                  <a:tcPr/>
                </a:tc>
                <a:tc>
                  <a:txBody>
                    <a:bodyPr/>
                    <a:lstStyle/>
                    <a:p>
                      <a:pPr algn="ctr"/>
                      <a:r>
                        <a:rPr lang="en-US" sz="2000" dirty="0"/>
                        <a:t>12</a:t>
                      </a:r>
                    </a:p>
                  </a:txBody>
                  <a:tcPr/>
                </a:tc>
                <a:extLst>
                  <a:ext uri="{0D108BD9-81ED-4DB2-BD59-A6C34878D82A}">
                    <a16:rowId xmlns:a16="http://schemas.microsoft.com/office/drawing/2014/main" val="2925383977"/>
                  </a:ext>
                </a:extLst>
              </a:tr>
              <a:tr h="370840">
                <a:tc>
                  <a:txBody>
                    <a:bodyPr/>
                    <a:lstStyle/>
                    <a:p>
                      <a:pPr algn="ctr"/>
                      <a:r>
                        <a:rPr lang="en-US" sz="2000" dirty="0"/>
                        <a:t>9-10</a:t>
                      </a:r>
                    </a:p>
                  </a:txBody>
                  <a:tcPr/>
                </a:tc>
                <a:tc>
                  <a:txBody>
                    <a:bodyPr/>
                    <a:lstStyle/>
                    <a:p>
                      <a:pPr algn="ctr"/>
                      <a:r>
                        <a:rPr lang="en-US" sz="2000" dirty="0"/>
                        <a:t>48</a:t>
                      </a:r>
                    </a:p>
                  </a:txBody>
                  <a:tcPr/>
                </a:tc>
                <a:tc>
                  <a:txBody>
                    <a:bodyPr/>
                    <a:lstStyle/>
                    <a:p>
                      <a:pPr algn="ctr"/>
                      <a:r>
                        <a:rPr lang="en-US" sz="2000" dirty="0"/>
                        <a:t>5</a:t>
                      </a:r>
                    </a:p>
                  </a:txBody>
                  <a:tcPr/>
                </a:tc>
                <a:extLst>
                  <a:ext uri="{0D108BD9-81ED-4DB2-BD59-A6C34878D82A}">
                    <a16:rowId xmlns:a16="http://schemas.microsoft.com/office/drawing/2014/main" val="1216554506"/>
                  </a:ext>
                </a:extLst>
              </a:tr>
              <a:tr h="370840">
                <a:tc>
                  <a:txBody>
                    <a:bodyPr/>
                    <a:lstStyle/>
                    <a:p>
                      <a:pPr algn="ctr"/>
                      <a:r>
                        <a:rPr lang="en-US" sz="2000" dirty="0"/>
                        <a:t>11-12</a:t>
                      </a:r>
                    </a:p>
                  </a:txBody>
                  <a:tcPr/>
                </a:tc>
                <a:tc>
                  <a:txBody>
                    <a:bodyPr/>
                    <a:lstStyle/>
                    <a:p>
                      <a:pPr algn="ctr"/>
                      <a:r>
                        <a:rPr lang="en-US" sz="2000" dirty="0"/>
                        <a:t>28</a:t>
                      </a:r>
                    </a:p>
                  </a:txBody>
                  <a:tcPr/>
                </a:tc>
                <a:tc>
                  <a:txBody>
                    <a:bodyPr/>
                    <a:lstStyle/>
                    <a:p>
                      <a:pPr algn="ctr"/>
                      <a:r>
                        <a:rPr lang="en-US" sz="2000" dirty="0"/>
                        <a:t>3</a:t>
                      </a:r>
                    </a:p>
                  </a:txBody>
                  <a:tcPr/>
                </a:tc>
                <a:extLst>
                  <a:ext uri="{0D108BD9-81ED-4DB2-BD59-A6C34878D82A}">
                    <a16:rowId xmlns:a16="http://schemas.microsoft.com/office/drawing/2014/main" val="802400052"/>
                  </a:ext>
                </a:extLst>
              </a:tr>
            </a:tbl>
          </a:graphicData>
        </a:graphic>
      </p:graphicFrame>
      <p:sp>
        <p:nvSpPr>
          <p:cNvPr id="4" name="Slide Number Placeholder 3">
            <a:extLst>
              <a:ext uri="{FF2B5EF4-FFF2-40B4-BE49-F238E27FC236}">
                <a16:creationId xmlns:a16="http://schemas.microsoft.com/office/drawing/2014/main" id="{D5B64E79-A05A-493C-A127-E0402654BF20}"/>
              </a:ext>
            </a:extLst>
          </p:cNvPr>
          <p:cNvSpPr>
            <a:spLocks noGrp="1"/>
          </p:cNvSpPr>
          <p:nvPr>
            <p:ph type="sldNum" sz="quarter" idx="12"/>
          </p:nvPr>
        </p:nvSpPr>
        <p:spPr/>
        <p:txBody>
          <a:bodyPr/>
          <a:lstStyle/>
          <a:p>
            <a:fld id="{0A023191-99DB-4E6A-9590-FE1118B0D4B2}" type="slidenum">
              <a:rPr lang="en-US" smtClean="0"/>
              <a:t>20</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269D76-51BE-4DBB-9513-8A06976530EE}"/>
                  </a:ext>
                </a:extLst>
              </p:cNvPr>
              <p:cNvSpPr txBox="1"/>
              <p:nvPr/>
            </p:nvSpPr>
            <p:spPr>
              <a:xfrm>
                <a:off x="838200" y="4885151"/>
                <a:ext cx="5181600" cy="707886"/>
              </a:xfrm>
              <a:prstGeom prst="rect">
                <a:avLst/>
              </a:prstGeom>
              <a:noFill/>
            </p:spPr>
            <p:txBody>
              <a:bodyPr wrap="square" rtlCol="0">
                <a:spAutoFit/>
              </a:bodyPr>
              <a:lstStyle/>
              <a:p>
                <a:r>
                  <a:rPr lang="en-US" sz="2000" dirty="0"/>
                  <a:t>Training data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𝐷</m:t>
                        </m:r>
                      </m:e>
                      <m:sub>
                        <m:r>
                          <a:rPr lang="en-US" sz="2000" b="0" i="1" dirty="0" smtClean="0">
                            <a:latin typeface="Cambria Math" panose="02040503050406030204" pitchFamily="18" charset="0"/>
                          </a:rPr>
                          <m:t>1</m:t>
                        </m:r>
                      </m:sub>
                    </m:sSub>
                  </m:oMath>
                </a14:m>
                <a:r>
                  <a:rPr lang="en-US" sz="2000" dirty="0"/>
                  <a:t>) with mean length of text in words</a:t>
                </a:r>
              </a:p>
            </p:txBody>
          </p:sp>
        </mc:Choice>
        <mc:Fallback xmlns="">
          <p:sp>
            <p:nvSpPr>
              <p:cNvPr id="9" name="TextBox 8">
                <a:extLst>
                  <a:ext uri="{FF2B5EF4-FFF2-40B4-BE49-F238E27FC236}">
                    <a16:creationId xmlns:a16="http://schemas.microsoft.com/office/drawing/2014/main" id="{16269D76-51BE-4DBB-9513-8A06976530EE}"/>
                  </a:ext>
                </a:extLst>
              </p:cNvPr>
              <p:cNvSpPr txBox="1">
                <a:spLocks noRot="1" noChangeAspect="1" noMove="1" noResize="1" noEditPoints="1" noAdjustHandles="1" noChangeArrowheads="1" noChangeShapeType="1" noTextEdit="1"/>
              </p:cNvSpPr>
              <p:nvPr/>
            </p:nvSpPr>
            <p:spPr>
              <a:xfrm>
                <a:off x="838200" y="4885151"/>
                <a:ext cx="5181600" cy="707886"/>
              </a:xfrm>
              <a:prstGeom prst="rect">
                <a:avLst/>
              </a:prstGeom>
              <a:blipFill>
                <a:blip r:embed="rId2"/>
                <a:stretch>
                  <a:fillRect l="-1294"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846290-AF2A-4BDA-8361-B020EA436BAB}"/>
                  </a:ext>
                </a:extLst>
              </p:cNvPr>
              <p:cNvSpPr txBox="1"/>
              <p:nvPr/>
            </p:nvSpPr>
            <p:spPr>
              <a:xfrm>
                <a:off x="6369485" y="4885151"/>
                <a:ext cx="5398718" cy="400110"/>
              </a:xfrm>
              <a:prstGeom prst="rect">
                <a:avLst/>
              </a:prstGeom>
              <a:noFill/>
            </p:spPr>
            <p:txBody>
              <a:bodyPr wrap="square" rtlCol="0">
                <a:spAutoFit/>
              </a:bodyPr>
              <a:lstStyle/>
              <a:p>
                <a:r>
                  <a:rPr lang="en-US" sz="2000" dirty="0"/>
                  <a:t>Training data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2</m:t>
                        </m:r>
                      </m:sub>
                    </m:sSub>
                  </m:oMath>
                </a14:m>
                <a:r>
                  <a:rPr lang="en-US" sz="2000" dirty="0"/>
                  <a:t>) Chapter-based test data split</a:t>
                </a:r>
              </a:p>
            </p:txBody>
          </p:sp>
        </mc:Choice>
        <mc:Fallback xmlns="">
          <p:sp>
            <p:nvSpPr>
              <p:cNvPr id="10" name="TextBox 9">
                <a:extLst>
                  <a:ext uri="{FF2B5EF4-FFF2-40B4-BE49-F238E27FC236}">
                    <a16:creationId xmlns:a16="http://schemas.microsoft.com/office/drawing/2014/main" id="{AD846290-AF2A-4BDA-8361-B020EA436BAB}"/>
                  </a:ext>
                </a:extLst>
              </p:cNvPr>
              <p:cNvSpPr txBox="1">
                <a:spLocks noRot="1" noChangeAspect="1" noMove="1" noResize="1" noEditPoints="1" noAdjustHandles="1" noChangeArrowheads="1" noChangeShapeType="1" noTextEdit="1"/>
              </p:cNvSpPr>
              <p:nvPr/>
            </p:nvSpPr>
            <p:spPr>
              <a:xfrm>
                <a:off x="6369485" y="4885151"/>
                <a:ext cx="5398718" cy="400110"/>
              </a:xfrm>
              <a:prstGeom prst="rect">
                <a:avLst/>
              </a:prstGeom>
              <a:blipFill>
                <a:blip r:embed="rId3"/>
                <a:stretch>
                  <a:fillRect l="-1243"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417327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D043-9CBA-4E22-9190-96D513FBE0A5}"/>
              </a:ext>
            </a:extLst>
          </p:cNvPr>
          <p:cNvSpPr>
            <a:spLocks noGrp="1"/>
          </p:cNvSpPr>
          <p:nvPr>
            <p:ph type="title"/>
          </p:nvPr>
        </p:nvSpPr>
        <p:spPr/>
        <p:txBody>
          <a:bodyPr/>
          <a:lstStyle/>
          <a:p>
            <a:r>
              <a:rPr lang="en-US" dirty="0"/>
              <a:t>Implementation Details</a:t>
            </a:r>
          </a:p>
        </p:txBody>
      </p:sp>
      <p:sp>
        <p:nvSpPr>
          <p:cNvPr id="3" name="Content Placeholder 2">
            <a:extLst>
              <a:ext uri="{FF2B5EF4-FFF2-40B4-BE49-F238E27FC236}">
                <a16:creationId xmlns:a16="http://schemas.microsoft.com/office/drawing/2014/main" id="{F523EC57-FD0A-482D-8F65-C154334231F3}"/>
              </a:ext>
            </a:extLst>
          </p:cNvPr>
          <p:cNvSpPr>
            <a:spLocks noGrp="1"/>
          </p:cNvSpPr>
          <p:nvPr>
            <p:ph idx="1"/>
          </p:nvPr>
        </p:nvSpPr>
        <p:spPr/>
        <p:txBody>
          <a:bodyPr>
            <a:normAutofit/>
          </a:bodyPr>
          <a:lstStyle/>
          <a:p>
            <a:r>
              <a:rPr lang="en-US" dirty="0"/>
              <a:t>The implementation is done via the </a:t>
            </a:r>
            <a:r>
              <a:rPr lang="en-US" dirty="0" err="1"/>
              <a:t>Tensorflow</a:t>
            </a:r>
            <a:r>
              <a:rPr lang="en-US" dirty="0"/>
              <a:t> library (</a:t>
            </a:r>
            <a:r>
              <a:rPr lang="en-US" dirty="0">
                <a:hlinkClick r:id="rId2" action="ppaction://hlinksldjump"/>
              </a:rPr>
              <a:t>Abadi et al., 2016</a:t>
            </a:r>
            <a:r>
              <a:rPr lang="en-US" dirty="0"/>
              <a:t>)</a:t>
            </a:r>
          </a:p>
          <a:p>
            <a:pPr lvl="1"/>
            <a:r>
              <a:rPr lang="en-US" dirty="0"/>
              <a:t>Regularization was done via drop out. </a:t>
            </a:r>
          </a:p>
          <a:p>
            <a:r>
              <a:rPr lang="en-US" dirty="0"/>
              <a:t>The validation set was used to do hyper-parameter tuning</a:t>
            </a:r>
          </a:p>
          <a:p>
            <a:r>
              <a:rPr lang="en-US" dirty="0"/>
              <a:t>Final parameters: </a:t>
            </a:r>
          </a:p>
          <a:p>
            <a:pPr lvl="1"/>
            <a:r>
              <a:rPr lang="en-US" dirty="0"/>
              <a:t>batch size of 10</a:t>
            </a:r>
          </a:p>
          <a:p>
            <a:pPr lvl="1"/>
            <a:r>
              <a:rPr lang="en-US" dirty="0"/>
              <a:t>dropout rate of 0.5-0.7</a:t>
            </a:r>
          </a:p>
          <a:p>
            <a:pPr lvl="1"/>
            <a:r>
              <a:rPr lang="en-US" dirty="0"/>
              <a:t>cell size of 75-250 for the word-level GRU, and 40-75 for the sentence-level GRU</a:t>
            </a:r>
          </a:p>
          <a:p>
            <a:r>
              <a:rPr lang="en-US" dirty="0"/>
              <a:t>Vocabulary size of 65000-75000</a:t>
            </a:r>
          </a:p>
        </p:txBody>
      </p:sp>
      <p:sp>
        <p:nvSpPr>
          <p:cNvPr id="4" name="Slide Number Placeholder 3">
            <a:extLst>
              <a:ext uri="{FF2B5EF4-FFF2-40B4-BE49-F238E27FC236}">
                <a16:creationId xmlns:a16="http://schemas.microsoft.com/office/drawing/2014/main" id="{026CDE3A-FB3B-48B7-B403-6EE97BA33099}"/>
              </a:ext>
            </a:extLst>
          </p:cNvPr>
          <p:cNvSpPr>
            <a:spLocks noGrp="1"/>
          </p:cNvSpPr>
          <p:nvPr>
            <p:ph type="sldNum" sz="quarter" idx="12"/>
          </p:nvPr>
        </p:nvSpPr>
        <p:spPr/>
        <p:txBody>
          <a:bodyPr/>
          <a:lstStyle/>
          <a:p>
            <a:fld id="{0A023191-99DB-4E6A-9590-FE1118B0D4B2}" type="slidenum">
              <a:rPr lang="en-US" smtClean="0"/>
              <a:t>21</a:t>
            </a:fld>
            <a:endParaRPr lang="en-US"/>
          </a:p>
        </p:txBody>
      </p:sp>
    </p:spTree>
    <p:extLst>
      <p:ext uri="{BB962C8B-B14F-4D97-AF65-F5344CB8AC3E}">
        <p14:creationId xmlns:p14="http://schemas.microsoft.com/office/powerpoint/2010/main" val="321373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61AC-B808-474B-901B-B591D43640EB}"/>
              </a:ext>
            </a:extLst>
          </p:cNvPr>
          <p:cNvSpPr>
            <a:spLocks noGrp="1"/>
          </p:cNvSpPr>
          <p:nvPr>
            <p:ph type="title"/>
          </p:nvPr>
        </p:nvSpPr>
        <p:spPr/>
        <p:txBody>
          <a:bodyPr/>
          <a:lstStyle/>
          <a:p>
            <a:r>
              <a:rPr lang="en-US" dirty="0"/>
              <a:t>Attention Visualization</a:t>
            </a:r>
          </a:p>
        </p:txBody>
      </p:sp>
      <p:pic>
        <p:nvPicPr>
          <p:cNvPr id="6" name="Content Placeholder 5" descr="A screenshot of a cell phone&#10;&#10;Description generated with high confidence">
            <a:extLst>
              <a:ext uri="{FF2B5EF4-FFF2-40B4-BE49-F238E27FC236}">
                <a16:creationId xmlns:a16="http://schemas.microsoft.com/office/drawing/2014/main" id="{A77ABBFD-5F5A-4704-8243-592667992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7116" y="1624584"/>
            <a:ext cx="4904232" cy="3608832"/>
          </a:xfrm>
        </p:spPr>
      </p:pic>
      <p:sp>
        <p:nvSpPr>
          <p:cNvPr id="4" name="Slide Number Placeholder 3">
            <a:extLst>
              <a:ext uri="{FF2B5EF4-FFF2-40B4-BE49-F238E27FC236}">
                <a16:creationId xmlns:a16="http://schemas.microsoft.com/office/drawing/2014/main" id="{08D6CB12-5108-45A8-AB7C-6E5490C3D146}"/>
              </a:ext>
            </a:extLst>
          </p:cNvPr>
          <p:cNvSpPr>
            <a:spLocks noGrp="1"/>
          </p:cNvSpPr>
          <p:nvPr>
            <p:ph type="sldNum" sz="quarter" idx="12"/>
          </p:nvPr>
        </p:nvSpPr>
        <p:spPr/>
        <p:txBody>
          <a:bodyPr/>
          <a:lstStyle/>
          <a:p>
            <a:fld id="{0A023191-99DB-4E6A-9590-FE1118B0D4B2}" type="slidenum">
              <a:rPr lang="en-US" smtClean="0"/>
              <a:t>22</a:t>
            </a:fld>
            <a:endParaRPr lang="en-US"/>
          </a:p>
        </p:txBody>
      </p:sp>
      <p:pic>
        <p:nvPicPr>
          <p:cNvPr id="8" name="Picture 7" descr="A screenshot of a cell phone&#10;&#10;Description generated with very high confidence">
            <a:extLst>
              <a:ext uri="{FF2B5EF4-FFF2-40B4-BE49-F238E27FC236}">
                <a16:creationId xmlns:a16="http://schemas.microsoft.com/office/drawing/2014/main" id="{84E905C0-0E80-4053-9BD2-5DC4FECF7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98" y="1690688"/>
            <a:ext cx="5148802" cy="1828800"/>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8B9A11D7-F425-4482-AC43-3651D54F3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99" y="3644910"/>
            <a:ext cx="5186953" cy="1828800"/>
          </a:xfrm>
          <a:prstGeom prst="rect">
            <a:avLst/>
          </a:prstGeom>
        </p:spPr>
      </p:pic>
      <p:sp>
        <p:nvSpPr>
          <p:cNvPr id="11" name="TextBox 10">
            <a:extLst>
              <a:ext uri="{FF2B5EF4-FFF2-40B4-BE49-F238E27FC236}">
                <a16:creationId xmlns:a16="http://schemas.microsoft.com/office/drawing/2014/main" id="{E2136FA8-FD74-4BE8-B38F-C3D8FB57D474}"/>
              </a:ext>
            </a:extLst>
          </p:cNvPr>
          <p:cNvSpPr txBox="1"/>
          <p:nvPr/>
        </p:nvSpPr>
        <p:spPr>
          <a:xfrm>
            <a:off x="738959" y="5610606"/>
            <a:ext cx="5855994" cy="1015663"/>
          </a:xfrm>
          <a:prstGeom prst="rect">
            <a:avLst/>
          </a:prstGeom>
          <a:noFill/>
        </p:spPr>
        <p:txBody>
          <a:bodyPr wrap="square" rtlCol="0">
            <a:spAutoFit/>
          </a:bodyPr>
          <a:lstStyle/>
          <a:p>
            <a:r>
              <a:rPr lang="en-US" sz="2000" dirty="0"/>
              <a:t>Word level attention visualization for BCA (top) and HAN (bottom) for a middle school science assessment question</a:t>
            </a:r>
          </a:p>
        </p:txBody>
      </p:sp>
      <p:sp>
        <p:nvSpPr>
          <p:cNvPr id="12" name="TextBox 11">
            <a:extLst>
              <a:ext uri="{FF2B5EF4-FFF2-40B4-BE49-F238E27FC236}">
                <a16:creationId xmlns:a16="http://schemas.microsoft.com/office/drawing/2014/main" id="{EA65BD4D-756A-468F-AA56-CB19DC30FDDF}"/>
              </a:ext>
            </a:extLst>
          </p:cNvPr>
          <p:cNvSpPr txBox="1"/>
          <p:nvPr/>
        </p:nvSpPr>
        <p:spPr>
          <a:xfrm>
            <a:off x="7240044" y="5395785"/>
            <a:ext cx="4951956" cy="707886"/>
          </a:xfrm>
          <a:prstGeom prst="rect">
            <a:avLst/>
          </a:prstGeom>
          <a:noFill/>
        </p:spPr>
        <p:txBody>
          <a:bodyPr wrap="square" rtlCol="0">
            <a:spAutoFit/>
          </a:bodyPr>
          <a:lstStyle/>
          <a:p>
            <a:r>
              <a:rPr lang="en-US" sz="2000"/>
              <a:t>Maximum and minimum values of attention</a:t>
            </a:r>
          </a:p>
          <a:p>
            <a:r>
              <a:rPr lang="en-US" sz="2000"/>
              <a:t>as a function of word count for BCA</a:t>
            </a:r>
            <a:endParaRPr lang="en-US" sz="2000" dirty="0"/>
          </a:p>
        </p:txBody>
      </p:sp>
    </p:spTree>
    <p:extLst>
      <p:ext uri="{BB962C8B-B14F-4D97-AF65-F5344CB8AC3E}">
        <p14:creationId xmlns:p14="http://schemas.microsoft.com/office/powerpoint/2010/main" val="158038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550F-B43D-4774-AFE2-7B76FA1E9C78}"/>
              </a:ext>
            </a:extLst>
          </p:cNvPr>
          <p:cNvSpPr>
            <a:spLocks noGrp="1"/>
          </p:cNvSpPr>
          <p:nvPr>
            <p:ph type="title"/>
          </p:nvPr>
        </p:nvSpPr>
        <p:spPr/>
        <p:txBody>
          <a:bodyPr/>
          <a:lstStyle/>
          <a:p>
            <a:r>
              <a:rPr lang="en-US" dirty="0"/>
              <a:t>Results by Genre</a:t>
            </a:r>
          </a:p>
        </p:txBody>
      </p:sp>
      <p:pic>
        <p:nvPicPr>
          <p:cNvPr id="6" name="Content Placeholder 5" descr="A screenshot of a video game&#10;&#10;Description generated with high confidence">
            <a:extLst>
              <a:ext uri="{FF2B5EF4-FFF2-40B4-BE49-F238E27FC236}">
                <a16:creationId xmlns:a16="http://schemas.microsoft.com/office/drawing/2014/main" id="{FFD2C3CD-AC57-400D-BD0D-EE8C1B8B61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591427"/>
            <a:ext cx="5181600" cy="3454400"/>
          </a:xfrm>
        </p:spPr>
      </p:pic>
      <p:sp>
        <p:nvSpPr>
          <p:cNvPr id="7" name="Content Placeholder 6">
            <a:extLst>
              <a:ext uri="{FF2B5EF4-FFF2-40B4-BE49-F238E27FC236}">
                <a16:creationId xmlns:a16="http://schemas.microsoft.com/office/drawing/2014/main" id="{EA804E0C-67EE-4EBB-AA55-E876FD3ED0C9}"/>
              </a:ext>
            </a:extLst>
          </p:cNvPr>
          <p:cNvSpPr>
            <a:spLocks noGrp="1"/>
          </p:cNvSpPr>
          <p:nvPr>
            <p:ph sz="half" idx="2"/>
          </p:nvPr>
        </p:nvSpPr>
        <p:spPr/>
        <p:txBody>
          <a:bodyPr/>
          <a:lstStyle/>
          <a:p>
            <a:r>
              <a:rPr lang="en-US" dirty="0"/>
              <a:t>Informational texts are over-predicted</a:t>
            </a:r>
          </a:p>
          <a:p>
            <a:r>
              <a:rPr lang="en-US" dirty="0"/>
              <a:t>All other genres have roughly unbiased predictions</a:t>
            </a:r>
          </a:p>
        </p:txBody>
      </p:sp>
      <p:sp>
        <p:nvSpPr>
          <p:cNvPr id="4" name="Slide Number Placeholder 3">
            <a:extLst>
              <a:ext uri="{FF2B5EF4-FFF2-40B4-BE49-F238E27FC236}">
                <a16:creationId xmlns:a16="http://schemas.microsoft.com/office/drawing/2014/main" id="{221D1107-A255-4111-8254-5D2AD963CBCE}"/>
              </a:ext>
            </a:extLst>
          </p:cNvPr>
          <p:cNvSpPr>
            <a:spLocks noGrp="1"/>
          </p:cNvSpPr>
          <p:nvPr>
            <p:ph type="sldNum" sz="quarter" idx="12"/>
          </p:nvPr>
        </p:nvSpPr>
        <p:spPr/>
        <p:txBody>
          <a:bodyPr/>
          <a:lstStyle/>
          <a:p>
            <a:fld id="{0A023191-99DB-4E6A-9590-FE1118B0D4B2}" type="slidenum">
              <a:rPr lang="en-US" smtClean="0"/>
              <a:t>23</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478464-7022-4232-94DE-23A6DDCC29F1}"/>
                  </a:ext>
                </a:extLst>
              </p:cNvPr>
              <p:cNvSpPr txBox="1"/>
              <p:nvPr/>
            </p:nvSpPr>
            <p:spPr>
              <a:xfrm>
                <a:off x="1258865" y="5010194"/>
                <a:ext cx="4139853" cy="646331"/>
              </a:xfrm>
              <a:prstGeom prst="rect">
                <a:avLst/>
              </a:prstGeom>
              <a:noFill/>
            </p:spPr>
            <p:txBody>
              <a:bodyPr wrap="square" rtlCol="0">
                <a:spAutoFit/>
              </a:bodyPr>
              <a:lstStyle/>
              <a:p>
                <a:r>
                  <a:rPr lang="en-US" dirty="0"/>
                  <a:t>Error distribution for the CCS documents</a:t>
                </a:r>
              </a:p>
              <a:p>
                <a:r>
                  <a:rPr lang="en-US" dirty="0"/>
                  <a:t>BCA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a:t>)</a:t>
                </a:r>
              </a:p>
            </p:txBody>
          </p:sp>
        </mc:Choice>
        <mc:Fallback xmlns="">
          <p:sp>
            <p:nvSpPr>
              <p:cNvPr id="8" name="TextBox 7">
                <a:extLst>
                  <a:ext uri="{FF2B5EF4-FFF2-40B4-BE49-F238E27FC236}">
                    <a16:creationId xmlns:a16="http://schemas.microsoft.com/office/drawing/2014/main" id="{C6478464-7022-4232-94DE-23A6DDCC29F1}"/>
                  </a:ext>
                </a:extLst>
              </p:cNvPr>
              <p:cNvSpPr txBox="1">
                <a:spLocks noRot="1" noChangeAspect="1" noMove="1" noResize="1" noEditPoints="1" noAdjustHandles="1" noChangeArrowheads="1" noChangeShapeType="1" noTextEdit="1"/>
              </p:cNvSpPr>
              <p:nvPr/>
            </p:nvSpPr>
            <p:spPr>
              <a:xfrm>
                <a:off x="1258865" y="5010194"/>
                <a:ext cx="4139853" cy="646331"/>
              </a:xfrm>
              <a:prstGeom prst="rect">
                <a:avLst/>
              </a:prstGeom>
              <a:blipFill>
                <a:blip r:embed="rId3"/>
                <a:stretch>
                  <a:fillRect l="-1325"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80178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FB62A4-3457-4087-95DE-DB979AB3867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Presentation overview</a:t>
            </a:r>
            <a:endParaRPr lang="en-US" dirty="0">
              <a:solidFill>
                <a:schemeClr val="accent1"/>
              </a:solidFill>
            </a:endParaRPr>
          </a:p>
        </p:txBody>
      </p:sp>
      <p:sp>
        <p:nvSpPr>
          <p:cNvPr id="3" name="Content Placeholder 2">
            <a:extLst>
              <a:ext uri="{FF2B5EF4-FFF2-40B4-BE49-F238E27FC236}">
                <a16:creationId xmlns:a16="http://schemas.microsoft.com/office/drawing/2014/main" id="{05BBF12F-26F2-4659-9F15-2CAE53393F16}"/>
              </a:ext>
            </a:extLst>
          </p:cNvPr>
          <p:cNvSpPr>
            <a:spLocks noGrp="1"/>
          </p:cNvSpPr>
          <p:nvPr>
            <p:ph idx="1"/>
          </p:nvPr>
        </p:nvSpPr>
        <p:spPr>
          <a:xfrm>
            <a:off x="4976031" y="963877"/>
            <a:ext cx="6377769" cy="4930246"/>
          </a:xfrm>
        </p:spPr>
        <p:txBody>
          <a:bodyPr anchor="ctr">
            <a:normAutofit/>
          </a:bodyPr>
          <a:lstStyle/>
          <a:p>
            <a:pPr marL="514350" indent="-514350">
              <a:buFont typeface="+mj-lt"/>
              <a:buAutoNum type="arabicPeriod"/>
            </a:pPr>
            <a:r>
              <a:rPr lang="en-US" dirty="0"/>
              <a:t>Background</a:t>
            </a:r>
          </a:p>
          <a:p>
            <a:pPr marL="514350" indent="-514350">
              <a:buFont typeface="+mj-lt"/>
              <a:buAutoNum type="arabicPeriod"/>
            </a:pPr>
            <a:r>
              <a:rPr lang="en-US" dirty="0"/>
              <a:t>Proposed approach</a:t>
            </a:r>
          </a:p>
          <a:p>
            <a:pPr lvl="1"/>
            <a:r>
              <a:rPr lang="en-US" sz="2800" dirty="0"/>
              <a:t>Data sets</a:t>
            </a:r>
          </a:p>
          <a:p>
            <a:pPr lvl="1"/>
            <a:r>
              <a:rPr lang="en-US" sz="2800" dirty="0"/>
              <a:t>Neural models</a:t>
            </a:r>
          </a:p>
          <a:p>
            <a:pPr marL="514350" indent="-514350">
              <a:buFont typeface="+mj-lt"/>
              <a:buAutoNum type="arabicPeriod"/>
            </a:pPr>
            <a:r>
              <a:rPr lang="en-US" dirty="0"/>
              <a:t>Results and analysis</a:t>
            </a:r>
          </a:p>
          <a:p>
            <a:pPr marL="514350" indent="-514350">
              <a:buFont typeface="+mj-lt"/>
              <a:buAutoNum type="arabicPeriod"/>
            </a:pPr>
            <a:r>
              <a:rPr lang="en-US" dirty="0"/>
              <a:t>Conclusion</a:t>
            </a:r>
          </a:p>
        </p:txBody>
      </p:sp>
      <p:sp>
        <p:nvSpPr>
          <p:cNvPr id="4" name="Slide Number Placeholder 3">
            <a:extLst>
              <a:ext uri="{FF2B5EF4-FFF2-40B4-BE49-F238E27FC236}">
                <a16:creationId xmlns:a16="http://schemas.microsoft.com/office/drawing/2014/main" id="{AF18DCCC-1EDA-42A9-9318-66B56DF46D1E}"/>
              </a:ext>
            </a:extLst>
          </p:cNvPr>
          <p:cNvSpPr>
            <a:spLocks noGrp="1"/>
          </p:cNvSpPr>
          <p:nvPr>
            <p:ph type="sldNum" sz="quarter" idx="12"/>
          </p:nvPr>
        </p:nvSpPr>
        <p:spPr>
          <a:xfrm>
            <a:off x="10571516" y="6033479"/>
            <a:ext cx="782283" cy="365125"/>
          </a:xfrm>
        </p:spPr>
        <p:txBody>
          <a:bodyPr>
            <a:normAutofit/>
          </a:bodyPr>
          <a:lstStyle/>
          <a:p>
            <a:pPr>
              <a:spcAft>
                <a:spcPts val="600"/>
              </a:spcAft>
            </a:pPr>
            <a:fld id="{0A023191-99DB-4E6A-9590-FE1118B0D4B2}" type="slidenum">
              <a:rPr lang="en-US" sz="1050" smtClean="0">
                <a:solidFill>
                  <a:schemeClr val="tx1">
                    <a:alpha val="80000"/>
                  </a:schemeClr>
                </a:solidFill>
              </a:rPr>
              <a:pPr>
                <a:spcAft>
                  <a:spcPts val="600"/>
                </a:spcAft>
              </a:pPr>
              <a:t>3</a:t>
            </a:fld>
            <a:endParaRPr lang="en-US" sz="1050">
              <a:solidFill>
                <a:schemeClr val="tx1">
                  <a:alpha val="80000"/>
                </a:schemeClr>
              </a:solidFill>
            </a:endParaRPr>
          </a:p>
        </p:txBody>
      </p:sp>
    </p:spTree>
    <p:extLst>
      <p:ext uri="{BB962C8B-B14F-4D97-AF65-F5344CB8AC3E}">
        <p14:creationId xmlns:p14="http://schemas.microsoft.com/office/powerpoint/2010/main" val="392815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5ACD-F18F-453F-AB5C-7A5EE853C35C}"/>
              </a:ext>
            </a:extLst>
          </p:cNvPr>
          <p:cNvSpPr>
            <a:spLocks noGrp="1"/>
          </p:cNvSpPr>
          <p:nvPr>
            <p:ph type="title"/>
          </p:nvPr>
        </p:nvSpPr>
        <p:spPr/>
        <p:txBody>
          <a:bodyPr/>
          <a:lstStyle/>
          <a:p>
            <a:r>
              <a:rPr lang="en-US" dirty="0"/>
              <a:t>Why science texts?</a:t>
            </a:r>
          </a:p>
        </p:txBody>
      </p:sp>
      <p:sp>
        <p:nvSpPr>
          <p:cNvPr id="3" name="Content Placeholder 2">
            <a:extLst>
              <a:ext uri="{FF2B5EF4-FFF2-40B4-BE49-F238E27FC236}">
                <a16:creationId xmlns:a16="http://schemas.microsoft.com/office/drawing/2014/main" id="{F09F1DE6-A704-41E5-9B47-EF6051F7D7A2}"/>
              </a:ext>
            </a:extLst>
          </p:cNvPr>
          <p:cNvSpPr>
            <a:spLocks noGrp="1"/>
          </p:cNvSpPr>
          <p:nvPr>
            <p:ph idx="1"/>
          </p:nvPr>
        </p:nvSpPr>
        <p:spPr/>
        <p:txBody>
          <a:bodyPr>
            <a:normAutofit/>
          </a:bodyPr>
          <a:lstStyle/>
          <a:p>
            <a:r>
              <a:rPr lang="en-US" dirty="0"/>
              <a:t>Most text complexity work is with non-technical texts</a:t>
            </a:r>
          </a:p>
          <a:p>
            <a:r>
              <a:rPr lang="en-US" dirty="0"/>
              <a:t>English language learners (ELLs) and students with learning difficulties are impacted by complex texts in all subjects</a:t>
            </a:r>
          </a:p>
          <a:p>
            <a:r>
              <a:rPr lang="en-US" dirty="0"/>
              <a:t>In STEM classrooms</a:t>
            </a:r>
          </a:p>
          <a:p>
            <a:pPr lvl="1"/>
            <a:r>
              <a:rPr lang="en-US" dirty="0"/>
              <a:t>Teachers aren’t trained for identifying appropriate “levelled” texts </a:t>
            </a:r>
          </a:p>
          <a:p>
            <a:pPr lvl="1"/>
            <a:r>
              <a:rPr lang="en-US" dirty="0"/>
              <a:t>Teachers use texts from various sources </a:t>
            </a:r>
          </a:p>
          <a:p>
            <a:pPr lvl="1"/>
            <a:r>
              <a:rPr lang="en-US" dirty="0"/>
              <a:t>Linguistic complexity of assessments can negatively impact ELLs</a:t>
            </a:r>
          </a:p>
          <a:p>
            <a:r>
              <a:rPr lang="en-US" dirty="0"/>
              <a:t>Having tools to automatically identify text complexity would help students and educators</a:t>
            </a:r>
          </a:p>
        </p:txBody>
      </p:sp>
      <p:sp>
        <p:nvSpPr>
          <p:cNvPr id="4" name="Slide Number Placeholder 3">
            <a:extLst>
              <a:ext uri="{FF2B5EF4-FFF2-40B4-BE49-F238E27FC236}">
                <a16:creationId xmlns:a16="http://schemas.microsoft.com/office/drawing/2014/main" id="{977A566E-4567-44E4-8FC4-E74E1A217C89}"/>
              </a:ext>
            </a:extLst>
          </p:cNvPr>
          <p:cNvSpPr>
            <a:spLocks noGrp="1"/>
          </p:cNvSpPr>
          <p:nvPr>
            <p:ph type="sldNum" sz="quarter" idx="12"/>
          </p:nvPr>
        </p:nvSpPr>
        <p:spPr/>
        <p:txBody>
          <a:bodyPr/>
          <a:lstStyle/>
          <a:p>
            <a:fld id="{0A023191-99DB-4E6A-9590-FE1118B0D4B2}" type="slidenum">
              <a:rPr lang="en-US" smtClean="0"/>
              <a:t>4</a:t>
            </a:fld>
            <a:endParaRPr lang="en-US"/>
          </a:p>
        </p:txBody>
      </p:sp>
      <p:pic>
        <p:nvPicPr>
          <p:cNvPr id="6" name="Picture 5">
            <a:extLst>
              <a:ext uri="{FF2B5EF4-FFF2-40B4-BE49-F238E27FC236}">
                <a16:creationId xmlns:a16="http://schemas.microsoft.com/office/drawing/2014/main" id="{F14C646A-9468-4958-B4E6-8B0E049D5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724" y="479266"/>
            <a:ext cx="3926633" cy="1097280"/>
          </a:xfrm>
          <a:prstGeom prst="rect">
            <a:avLst/>
          </a:prstGeom>
        </p:spPr>
      </p:pic>
    </p:spTree>
    <p:extLst>
      <p:ext uri="{BB962C8B-B14F-4D97-AF65-F5344CB8AC3E}">
        <p14:creationId xmlns:p14="http://schemas.microsoft.com/office/powerpoint/2010/main" val="196271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C8F7-73E4-4542-B612-318DDD730792}"/>
              </a:ext>
            </a:extLst>
          </p:cNvPr>
          <p:cNvSpPr>
            <a:spLocks noGrp="1"/>
          </p:cNvSpPr>
          <p:nvPr>
            <p:ph type="title"/>
          </p:nvPr>
        </p:nvSpPr>
        <p:spPr>
          <a:xfrm>
            <a:off x="838200" y="365125"/>
            <a:ext cx="10515600" cy="1325563"/>
          </a:xfrm>
        </p:spPr>
        <p:txBody>
          <a:bodyPr/>
          <a:lstStyle/>
          <a:p>
            <a:r>
              <a:rPr lang="en-US"/>
              <a:t>Automated analysis of text difficulty</a:t>
            </a:r>
            <a:endParaRPr lang="en-US" dirty="0"/>
          </a:p>
        </p:txBody>
      </p:sp>
      <p:sp>
        <p:nvSpPr>
          <p:cNvPr id="3" name="Content Placeholder 2">
            <a:extLst>
              <a:ext uri="{FF2B5EF4-FFF2-40B4-BE49-F238E27FC236}">
                <a16:creationId xmlns:a16="http://schemas.microsoft.com/office/drawing/2014/main" id="{A0B4DC12-E841-44E0-8D5C-CD65AF07A6B9}"/>
              </a:ext>
            </a:extLst>
          </p:cNvPr>
          <p:cNvSpPr>
            <a:spLocks noGrp="1"/>
          </p:cNvSpPr>
          <p:nvPr>
            <p:ph idx="1"/>
          </p:nvPr>
        </p:nvSpPr>
        <p:spPr>
          <a:xfrm>
            <a:off x="838200" y="1825625"/>
            <a:ext cx="10515600" cy="4351338"/>
          </a:xfrm>
        </p:spPr>
        <p:txBody>
          <a:bodyPr>
            <a:normAutofit/>
          </a:bodyPr>
          <a:lstStyle/>
          <a:p>
            <a:r>
              <a:rPr lang="en-US" sz="3200" dirty="0"/>
              <a:t>Traditional metrics for text readability level</a:t>
            </a:r>
          </a:p>
          <a:p>
            <a:pPr lvl="1"/>
            <a:r>
              <a:rPr lang="en-US" sz="2800" dirty="0"/>
              <a:t>Based on counts of surface features</a:t>
            </a:r>
          </a:p>
          <a:p>
            <a:pPr lvl="1"/>
            <a:r>
              <a:rPr lang="en-US" sz="2800" dirty="0"/>
              <a:t>Genre independent (but not really)</a:t>
            </a:r>
          </a:p>
          <a:p>
            <a:pPr lvl="1"/>
            <a:r>
              <a:rPr lang="en-US" sz="2800" dirty="0"/>
              <a:t>Examples include Flesch-Kincaid, Coleman–</a:t>
            </a:r>
            <a:r>
              <a:rPr lang="en-US" sz="2800" dirty="0" err="1"/>
              <a:t>Liau</a:t>
            </a:r>
            <a:r>
              <a:rPr lang="en-US" sz="2800" dirty="0"/>
              <a:t> index, Lexile®</a:t>
            </a:r>
          </a:p>
          <a:p>
            <a:r>
              <a:rPr lang="en-US" sz="3200" dirty="0"/>
              <a:t>Automated feature-based readability models</a:t>
            </a:r>
          </a:p>
          <a:p>
            <a:pPr lvl="1"/>
            <a:r>
              <a:rPr lang="en-US" sz="2800" dirty="0"/>
              <a:t>Hand-crafted feature set used as input to models to predict reading level e.g. linear regression and SVMs</a:t>
            </a:r>
          </a:p>
          <a:p>
            <a:pPr lvl="1"/>
            <a:r>
              <a:rPr lang="en-US" sz="2800" dirty="0"/>
              <a:t>Genre-dependent (depends on training data)</a:t>
            </a:r>
          </a:p>
          <a:p>
            <a:pPr lvl="1"/>
            <a:r>
              <a:rPr lang="en-US" sz="2800" dirty="0"/>
              <a:t>Work better for longer texts</a:t>
            </a:r>
          </a:p>
        </p:txBody>
      </p:sp>
      <p:sp>
        <p:nvSpPr>
          <p:cNvPr id="4" name="Slide Number Placeholder 3">
            <a:extLst>
              <a:ext uri="{FF2B5EF4-FFF2-40B4-BE49-F238E27FC236}">
                <a16:creationId xmlns:a16="http://schemas.microsoft.com/office/drawing/2014/main" id="{B7EFE641-1596-4C22-BADD-323219CEA5F3}"/>
              </a:ext>
            </a:extLst>
          </p:cNvPr>
          <p:cNvSpPr>
            <a:spLocks noGrp="1"/>
          </p:cNvSpPr>
          <p:nvPr>
            <p:ph type="sldNum" sz="quarter" idx="12"/>
          </p:nvPr>
        </p:nvSpPr>
        <p:spPr>
          <a:xfrm>
            <a:off x="8610600" y="6356350"/>
            <a:ext cx="2743200" cy="365125"/>
          </a:xfrm>
        </p:spPr>
        <p:txBody>
          <a:bodyPr/>
          <a:lstStyle/>
          <a:p>
            <a:fld id="{0A023191-99DB-4E6A-9590-FE1118B0D4B2}" type="slidenum">
              <a:rPr lang="en-US" smtClean="0"/>
              <a:t>5</a:t>
            </a:fld>
            <a:endParaRPr lang="en-US"/>
          </a:p>
        </p:txBody>
      </p:sp>
      <p:pic>
        <p:nvPicPr>
          <p:cNvPr id="9" name="Picture 8">
            <a:extLst>
              <a:ext uri="{FF2B5EF4-FFF2-40B4-BE49-F238E27FC236}">
                <a16:creationId xmlns:a16="http://schemas.microsoft.com/office/drawing/2014/main" id="{D85A7CF5-3E87-4F19-95D3-D7EB66046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048" y="1027906"/>
            <a:ext cx="2682240" cy="2011680"/>
          </a:xfrm>
          <a:prstGeom prst="rect">
            <a:avLst/>
          </a:prstGeom>
        </p:spPr>
      </p:pic>
    </p:spTree>
    <p:extLst>
      <p:ext uri="{BB962C8B-B14F-4D97-AF65-F5344CB8AC3E}">
        <p14:creationId xmlns:p14="http://schemas.microsoft.com/office/powerpoint/2010/main" val="174567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C8F7-73E4-4542-B612-318DDD730792}"/>
              </a:ext>
            </a:extLst>
          </p:cNvPr>
          <p:cNvSpPr>
            <a:spLocks noGrp="1"/>
          </p:cNvSpPr>
          <p:nvPr>
            <p:ph type="title"/>
          </p:nvPr>
        </p:nvSpPr>
        <p:spPr/>
        <p:txBody>
          <a:bodyPr/>
          <a:lstStyle/>
          <a:p>
            <a:r>
              <a:rPr lang="en-US" dirty="0"/>
              <a:t>Impact on student assessment</a:t>
            </a:r>
          </a:p>
        </p:txBody>
      </p:sp>
      <p:sp>
        <p:nvSpPr>
          <p:cNvPr id="3" name="Content Placeholder 2">
            <a:extLst>
              <a:ext uri="{FF2B5EF4-FFF2-40B4-BE49-F238E27FC236}">
                <a16:creationId xmlns:a16="http://schemas.microsoft.com/office/drawing/2014/main" id="{A0B4DC12-E841-44E0-8D5C-CD65AF07A6B9}"/>
              </a:ext>
            </a:extLst>
          </p:cNvPr>
          <p:cNvSpPr>
            <a:spLocks noGrp="1"/>
          </p:cNvSpPr>
          <p:nvPr>
            <p:ph idx="1"/>
          </p:nvPr>
        </p:nvSpPr>
        <p:spPr/>
        <p:txBody>
          <a:bodyPr>
            <a:normAutofit/>
          </a:bodyPr>
          <a:lstStyle/>
          <a:p>
            <a:r>
              <a:rPr lang="en-US" sz="3200" dirty="0"/>
              <a:t>Impact of linguistic features in assessment questions</a:t>
            </a:r>
          </a:p>
          <a:p>
            <a:pPr lvl="1"/>
            <a:r>
              <a:rPr lang="en-US" sz="2800" dirty="0"/>
              <a:t>Research on ELL performance in math and other subjects</a:t>
            </a:r>
          </a:p>
          <a:p>
            <a:pPr lvl="1"/>
            <a:r>
              <a:rPr lang="en-US" sz="2800" dirty="0"/>
              <a:t>Lexical, syntactic and other features studied</a:t>
            </a:r>
          </a:p>
          <a:p>
            <a:pPr lvl="1"/>
            <a:r>
              <a:rPr lang="en-US" sz="2800" dirty="0"/>
              <a:t>Impact of individual features varies with grade, subject and test </a:t>
            </a:r>
          </a:p>
          <a:p>
            <a:r>
              <a:rPr lang="en-US" sz="3200" dirty="0"/>
              <a:t> National Research Council report, 2000</a:t>
            </a:r>
            <a:endParaRPr lang="en-US" sz="3200" baseline="30000" dirty="0"/>
          </a:p>
          <a:p>
            <a:pPr lvl="1"/>
            <a:r>
              <a:rPr lang="en-US" sz="2800" dirty="0">
                <a:solidFill>
                  <a:schemeClr val="accent5">
                    <a:lumMod val="75000"/>
                  </a:schemeClr>
                </a:solidFill>
              </a:rPr>
              <a:t>“A test […] cannot provide valid information about a student’s knowledge or skills if a language barrier prevents the students from demonstrating what they know and can do”</a:t>
            </a:r>
            <a:endParaRPr lang="en-US" baseline="30000" dirty="0">
              <a:solidFill>
                <a:schemeClr val="accent5">
                  <a:lumMod val="75000"/>
                </a:schemeClr>
              </a:solidFill>
            </a:endParaRPr>
          </a:p>
        </p:txBody>
      </p:sp>
      <p:sp>
        <p:nvSpPr>
          <p:cNvPr id="4" name="Slide Number Placeholder 3">
            <a:extLst>
              <a:ext uri="{FF2B5EF4-FFF2-40B4-BE49-F238E27FC236}">
                <a16:creationId xmlns:a16="http://schemas.microsoft.com/office/drawing/2014/main" id="{7E8F5BF9-4305-41E7-8581-EE08C87BCDB5}"/>
              </a:ext>
            </a:extLst>
          </p:cNvPr>
          <p:cNvSpPr>
            <a:spLocks noGrp="1"/>
          </p:cNvSpPr>
          <p:nvPr>
            <p:ph type="sldNum" sz="quarter" idx="12"/>
          </p:nvPr>
        </p:nvSpPr>
        <p:spPr/>
        <p:txBody>
          <a:bodyPr/>
          <a:lstStyle/>
          <a:p>
            <a:fld id="{0A023191-99DB-4E6A-9590-FE1118B0D4B2}" type="slidenum">
              <a:rPr lang="en-US" smtClean="0"/>
              <a:t>6</a:t>
            </a:fld>
            <a:endParaRPr lang="en-US"/>
          </a:p>
        </p:txBody>
      </p:sp>
    </p:spTree>
    <p:extLst>
      <p:ext uri="{BB962C8B-B14F-4D97-AF65-F5344CB8AC3E}">
        <p14:creationId xmlns:p14="http://schemas.microsoft.com/office/powerpoint/2010/main" val="329459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DB31-2E75-4FEB-877D-57623058C976}"/>
              </a:ext>
            </a:extLst>
          </p:cNvPr>
          <p:cNvSpPr>
            <a:spLocks noGrp="1"/>
          </p:cNvSpPr>
          <p:nvPr>
            <p:ph type="title"/>
          </p:nvPr>
        </p:nvSpPr>
        <p:spPr/>
        <p:txBody>
          <a:bodyPr/>
          <a:lstStyle/>
          <a:p>
            <a:r>
              <a:rPr lang="en-US" dirty="0"/>
              <a:t>Our work</a:t>
            </a:r>
          </a:p>
        </p:txBody>
      </p:sp>
      <p:pic>
        <p:nvPicPr>
          <p:cNvPr id="6" name="Picture 5" descr="A screenshot of a cell phone&#10;&#10;Description generated with high confidence">
            <a:extLst>
              <a:ext uri="{FF2B5EF4-FFF2-40B4-BE49-F238E27FC236}">
                <a16:creationId xmlns:a16="http://schemas.microsoft.com/office/drawing/2014/main" id="{57D13DE5-9C93-428D-9A91-CA45300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837" y="19565"/>
            <a:ext cx="4497846" cy="2194560"/>
          </a:xfrm>
          <a:prstGeom prst="rect">
            <a:avLst/>
          </a:prstGeom>
        </p:spPr>
      </p:pic>
      <p:sp>
        <p:nvSpPr>
          <p:cNvPr id="3" name="Content Placeholder 2">
            <a:extLst>
              <a:ext uri="{FF2B5EF4-FFF2-40B4-BE49-F238E27FC236}">
                <a16:creationId xmlns:a16="http://schemas.microsoft.com/office/drawing/2014/main" id="{66C48632-4EEF-4DD8-9BA6-D894AA2AB5B1}"/>
              </a:ext>
            </a:extLst>
          </p:cNvPr>
          <p:cNvSpPr>
            <a:spLocks noGrp="1"/>
          </p:cNvSpPr>
          <p:nvPr>
            <p:ph idx="1"/>
          </p:nvPr>
        </p:nvSpPr>
        <p:spPr/>
        <p:txBody>
          <a:bodyPr>
            <a:normAutofit/>
          </a:bodyPr>
          <a:lstStyle/>
          <a:p>
            <a:r>
              <a:rPr lang="en-US" sz="3200" dirty="0"/>
              <a:t>Goal: build an estimator of text complexity for…</a:t>
            </a:r>
          </a:p>
          <a:p>
            <a:pPr lvl="1"/>
            <a:r>
              <a:rPr lang="en-US" sz="2800" dirty="0"/>
              <a:t>science and other informational texts</a:t>
            </a:r>
          </a:p>
          <a:p>
            <a:pPr lvl="1"/>
            <a:r>
              <a:rPr lang="en-US" sz="2800" dirty="0"/>
              <a:t>short length texts</a:t>
            </a:r>
          </a:p>
          <a:p>
            <a:r>
              <a:rPr lang="en-US" sz="3200" dirty="0"/>
              <a:t>Approach: a recurrent neural network (RNN) to predict linguistic complexity</a:t>
            </a:r>
          </a:p>
          <a:p>
            <a:pPr lvl="1"/>
            <a:r>
              <a:rPr lang="en-US" sz="2800" dirty="0"/>
              <a:t>No hand engineered features, input is text</a:t>
            </a:r>
          </a:p>
          <a:p>
            <a:pPr lvl="1"/>
            <a:r>
              <a:rPr lang="en-US" sz="2800" dirty="0"/>
              <a:t>Training on science and other informational texts</a:t>
            </a:r>
          </a:p>
          <a:p>
            <a:pPr lvl="1"/>
            <a:r>
              <a:rPr lang="en-US" sz="2800" dirty="0"/>
              <a:t>Grade level of data is used as a proxy for linguistic complexity</a:t>
            </a:r>
          </a:p>
          <a:p>
            <a:pPr lvl="1"/>
            <a:r>
              <a:rPr lang="en-US" sz="2800" dirty="0"/>
              <a:t>Metrics: Spearman rank correlation and accuracy</a:t>
            </a:r>
          </a:p>
          <a:p>
            <a:endParaRPr lang="en-US" sz="3200" dirty="0"/>
          </a:p>
        </p:txBody>
      </p:sp>
      <p:sp>
        <p:nvSpPr>
          <p:cNvPr id="4" name="Slide Number Placeholder 3">
            <a:extLst>
              <a:ext uri="{FF2B5EF4-FFF2-40B4-BE49-F238E27FC236}">
                <a16:creationId xmlns:a16="http://schemas.microsoft.com/office/drawing/2014/main" id="{D621E543-5A3E-4D90-B3B7-06991952DB87}"/>
              </a:ext>
            </a:extLst>
          </p:cNvPr>
          <p:cNvSpPr>
            <a:spLocks noGrp="1"/>
          </p:cNvSpPr>
          <p:nvPr>
            <p:ph type="sldNum" sz="quarter" idx="12"/>
          </p:nvPr>
        </p:nvSpPr>
        <p:spPr/>
        <p:txBody>
          <a:bodyPr/>
          <a:lstStyle/>
          <a:p>
            <a:fld id="{0A023191-99DB-4E6A-9590-FE1118B0D4B2}" type="slidenum">
              <a:rPr lang="en-US" smtClean="0"/>
              <a:t>7</a:t>
            </a:fld>
            <a:endParaRPr lang="en-US"/>
          </a:p>
        </p:txBody>
      </p:sp>
    </p:spTree>
    <p:extLst>
      <p:ext uri="{BB962C8B-B14F-4D97-AF65-F5344CB8AC3E}">
        <p14:creationId xmlns:p14="http://schemas.microsoft.com/office/powerpoint/2010/main" val="196748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A835-CF77-4D00-859C-44295300B5C6}"/>
              </a:ext>
            </a:extLst>
          </p:cNvPr>
          <p:cNvSpPr>
            <a:spLocks noGrp="1"/>
          </p:cNvSpPr>
          <p:nvPr>
            <p:ph type="title"/>
          </p:nvPr>
        </p:nvSpPr>
        <p:spPr/>
        <p:txBody>
          <a:bodyPr/>
          <a:lstStyle/>
          <a:p>
            <a:r>
              <a:rPr lang="en-US" dirty="0"/>
              <a:t>Building the data set</a:t>
            </a:r>
          </a:p>
        </p:txBody>
      </p:sp>
      <p:sp>
        <p:nvSpPr>
          <p:cNvPr id="3" name="Content Placeholder 2">
            <a:extLst>
              <a:ext uri="{FF2B5EF4-FFF2-40B4-BE49-F238E27FC236}">
                <a16:creationId xmlns:a16="http://schemas.microsoft.com/office/drawing/2014/main" id="{B6A96DE4-A859-4139-8C87-EF525C403453}"/>
              </a:ext>
            </a:extLst>
          </p:cNvPr>
          <p:cNvSpPr>
            <a:spLocks noGrp="1"/>
          </p:cNvSpPr>
          <p:nvPr>
            <p:ph idx="1"/>
          </p:nvPr>
        </p:nvSpPr>
        <p:spPr/>
        <p:txBody>
          <a:bodyPr>
            <a:normAutofit fontScale="92500" lnSpcReduction="10000"/>
          </a:bodyPr>
          <a:lstStyle/>
          <a:p>
            <a:pPr marL="0" indent="0">
              <a:buNone/>
            </a:pPr>
            <a:r>
              <a:rPr lang="en-US" sz="3200" i="1" dirty="0">
                <a:solidFill>
                  <a:schemeClr val="accent5">
                    <a:lumMod val="75000"/>
                  </a:schemeClr>
                </a:solidFill>
              </a:rPr>
              <a:t>No available set of short stand alone science/informational texts</a:t>
            </a:r>
          </a:p>
          <a:p>
            <a:r>
              <a:rPr lang="en-US" sz="3200" dirty="0"/>
              <a:t>Train set</a:t>
            </a:r>
          </a:p>
          <a:p>
            <a:pPr lvl="1"/>
            <a:r>
              <a:rPr lang="en-US" sz="2800" dirty="0"/>
              <a:t>Paragraphs from online textbooks: Science, history and social studies for grades K-12</a:t>
            </a:r>
          </a:p>
          <a:p>
            <a:pPr lvl="1"/>
            <a:r>
              <a:rPr lang="en-US" sz="2800" dirty="0"/>
              <a:t>Additional data from the </a:t>
            </a:r>
            <a:r>
              <a:rPr lang="en-US" sz="2800" dirty="0" err="1"/>
              <a:t>WeeBit</a:t>
            </a:r>
            <a:r>
              <a:rPr lang="en-US" sz="2800" dirty="0"/>
              <a:t> corpus</a:t>
            </a:r>
            <a:r>
              <a:rPr lang="en-US" sz="2800" baseline="30000" dirty="0"/>
              <a:t>2 </a:t>
            </a:r>
            <a:r>
              <a:rPr lang="en-US" dirty="0"/>
              <a:t>(</a:t>
            </a:r>
            <a:r>
              <a:rPr lang="en-US" dirty="0" err="1">
                <a:hlinkClick r:id="rId3" action="ppaction://hlinksldjump"/>
              </a:rPr>
              <a:t>Vajjala</a:t>
            </a:r>
            <a:r>
              <a:rPr lang="en-US" dirty="0">
                <a:hlinkClick r:id="rId3" action="ppaction://hlinksldjump"/>
              </a:rPr>
              <a:t> and </a:t>
            </a:r>
            <a:r>
              <a:rPr lang="en-US" dirty="0" err="1">
                <a:hlinkClick r:id="rId3" action="ppaction://hlinksldjump"/>
              </a:rPr>
              <a:t>Meurers</a:t>
            </a:r>
            <a:r>
              <a:rPr lang="en-US" dirty="0">
                <a:hlinkClick r:id="rId3" action="ppaction://hlinksldjump"/>
              </a:rPr>
              <a:t>, 2012</a:t>
            </a:r>
            <a:r>
              <a:rPr lang="en-US" dirty="0"/>
              <a:t>)</a:t>
            </a:r>
            <a:endParaRPr lang="en-US" sz="2800" baseline="30000" dirty="0"/>
          </a:p>
          <a:p>
            <a:r>
              <a:rPr lang="en-US" sz="3200" dirty="0"/>
              <a:t>Test sets </a:t>
            </a:r>
          </a:p>
          <a:p>
            <a:pPr marL="914400" lvl="1" indent="-457200">
              <a:buFont typeface="+mj-lt"/>
              <a:buAutoNum type="arabicPeriod"/>
            </a:pPr>
            <a:r>
              <a:rPr lang="en-US" sz="2800" dirty="0"/>
              <a:t>Common Core Standards (CCS) sample texts, document and paragraph level</a:t>
            </a:r>
          </a:p>
          <a:p>
            <a:pPr marL="914400" lvl="1" indent="-457200">
              <a:buFont typeface="+mj-lt"/>
              <a:buAutoNum type="arabicPeriod"/>
            </a:pPr>
            <a:r>
              <a:rPr lang="en-US" sz="2800" dirty="0"/>
              <a:t>Chapters of open source textbooks broken into paragraphs</a:t>
            </a:r>
          </a:p>
          <a:p>
            <a:pPr marL="914400" lvl="1" indent="-457200">
              <a:buFont typeface="+mj-lt"/>
              <a:buAutoNum type="arabicPeriod"/>
            </a:pPr>
            <a:r>
              <a:rPr lang="en-US" sz="2800" dirty="0"/>
              <a:t>Set of 5470 publicly available middle school science assessment questions</a:t>
            </a:r>
          </a:p>
        </p:txBody>
      </p:sp>
      <p:sp>
        <p:nvSpPr>
          <p:cNvPr id="4" name="TextBox 3">
            <a:extLst>
              <a:ext uri="{FF2B5EF4-FFF2-40B4-BE49-F238E27FC236}">
                <a16:creationId xmlns:a16="http://schemas.microsoft.com/office/drawing/2014/main" id="{6D5C02BF-72CE-45EA-A515-AB06DD702DE4}"/>
              </a:ext>
            </a:extLst>
          </p:cNvPr>
          <p:cNvSpPr txBox="1"/>
          <p:nvPr/>
        </p:nvSpPr>
        <p:spPr>
          <a:xfrm>
            <a:off x="6438378" y="6356350"/>
            <a:ext cx="4647156" cy="369332"/>
          </a:xfrm>
          <a:prstGeom prst="rect">
            <a:avLst/>
          </a:prstGeom>
          <a:noFill/>
        </p:spPr>
        <p:txBody>
          <a:bodyPr wrap="square" rtlCol="0">
            <a:spAutoFit/>
          </a:bodyPr>
          <a:lstStyle/>
          <a:p>
            <a:r>
              <a:rPr lang="en-US" dirty="0"/>
              <a:t>2. Weekly reader and BBC Bitesize articles</a:t>
            </a:r>
          </a:p>
        </p:txBody>
      </p:sp>
      <p:sp>
        <p:nvSpPr>
          <p:cNvPr id="5" name="Slide Number Placeholder 4">
            <a:extLst>
              <a:ext uri="{FF2B5EF4-FFF2-40B4-BE49-F238E27FC236}">
                <a16:creationId xmlns:a16="http://schemas.microsoft.com/office/drawing/2014/main" id="{27DA9162-4D86-4DD2-90BC-17111A9591B1}"/>
              </a:ext>
            </a:extLst>
          </p:cNvPr>
          <p:cNvSpPr>
            <a:spLocks noGrp="1"/>
          </p:cNvSpPr>
          <p:nvPr>
            <p:ph type="sldNum" sz="quarter" idx="12"/>
          </p:nvPr>
        </p:nvSpPr>
        <p:spPr/>
        <p:txBody>
          <a:bodyPr/>
          <a:lstStyle/>
          <a:p>
            <a:fld id="{0A023191-99DB-4E6A-9590-FE1118B0D4B2}" type="slidenum">
              <a:rPr lang="en-US" smtClean="0"/>
              <a:t>8</a:t>
            </a:fld>
            <a:endParaRPr lang="en-US"/>
          </a:p>
        </p:txBody>
      </p:sp>
    </p:spTree>
    <p:extLst>
      <p:ext uri="{BB962C8B-B14F-4D97-AF65-F5344CB8AC3E}">
        <p14:creationId xmlns:p14="http://schemas.microsoft.com/office/powerpoint/2010/main" val="302758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a:extLst>
              <a:ext uri="{FF2B5EF4-FFF2-40B4-BE49-F238E27FC236}">
                <a16:creationId xmlns:a16="http://schemas.microsoft.com/office/drawing/2014/main" id="{024D9774-8B30-47D8-962F-24BEFD4A3734}"/>
              </a:ext>
            </a:extLst>
          </p:cNvPr>
          <p:cNvPicPr>
            <a:picLocks noGrp="1" noChangeAspect="1"/>
          </p:cNvPicPr>
          <p:nvPr>
            <p:ph sz="half" idx="2"/>
          </p:nvPr>
        </p:nvPicPr>
        <p:blipFill>
          <a:blip r:embed="rId3"/>
          <a:stretch>
            <a:fillRect/>
          </a:stretch>
        </p:blipFill>
        <p:spPr>
          <a:xfrm>
            <a:off x="7368639" y="1825625"/>
            <a:ext cx="4794945" cy="4351338"/>
          </a:xfrm>
          <a:prstGeom prst="rect">
            <a:avLst/>
          </a:prstGeom>
        </p:spPr>
      </p:pic>
      <p:sp>
        <p:nvSpPr>
          <p:cNvPr id="2" name="Title 1">
            <a:extLst>
              <a:ext uri="{FF2B5EF4-FFF2-40B4-BE49-F238E27FC236}">
                <a16:creationId xmlns:a16="http://schemas.microsoft.com/office/drawing/2014/main" id="{C54AE731-5396-424D-88DB-D516F6564891}"/>
              </a:ext>
            </a:extLst>
          </p:cNvPr>
          <p:cNvSpPr>
            <a:spLocks noGrp="1"/>
          </p:cNvSpPr>
          <p:nvPr>
            <p:ph type="title"/>
          </p:nvPr>
        </p:nvSpPr>
        <p:spPr/>
        <p:txBody>
          <a:bodyPr/>
          <a:lstStyle/>
          <a:p>
            <a:r>
              <a:rPr lang="en-US" dirty="0"/>
              <a:t>Model</a:t>
            </a:r>
          </a:p>
        </p:txBody>
      </p:sp>
      <p:sp>
        <p:nvSpPr>
          <p:cNvPr id="4" name="Content Placeholder 3">
            <a:extLst>
              <a:ext uri="{FF2B5EF4-FFF2-40B4-BE49-F238E27FC236}">
                <a16:creationId xmlns:a16="http://schemas.microsoft.com/office/drawing/2014/main" id="{82894D32-206E-4E42-846F-12C38B2F2DD4}"/>
              </a:ext>
            </a:extLst>
          </p:cNvPr>
          <p:cNvSpPr>
            <a:spLocks noGrp="1"/>
          </p:cNvSpPr>
          <p:nvPr>
            <p:ph sz="half" idx="1"/>
          </p:nvPr>
        </p:nvSpPr>
        <p:spPr/>
        <p:txBody>
          <a:bodyPr/>
          <a:lstStyle/>
          <a:p>
            <a:pPr marL="514350" indent="-514350">
              <a:buFont typeface="+mj-lt"/>
              <a:buAutoNum type="arabicPeriod"/>
            </a:pPr>
            <a:r>
              <a:rPr lang="en-US" dirty="0"/>
              <a:t>Input is pre-trained word embeddings</a:t>
            </a:r>
            <a:r>
              <a:rPr lang="en-US" baseline="30000" dirty="0"/>
              <a:t>1</a:t>
            </a:r>
          </a:p>
          <a:p>
            <a:pPr marL="514350" indent="-514350">
              <a:buFont typeface="+mj-lt"/>
              <a:buAutoNum type="arabicPeriod"/>
            </a:pPr>
            <a:r>
              <a:rPr lang="en-US" dirty="0"/>
              <a:t>Different RNN variants are used to learn a document representation</a:t>
            </a:r>
          </a:p>
          <a:p>
            <a:pPr marL="514350" indent="-514350">
              <a:buFont typeface="+mj-lt"/>
              <a:buAutoNum type="arabicPeriod"/>
            </a:pPr>
            <a:r>
              <a:rPr lang="en-US" dirty="0"/>
              <a:t>Document vector is used to predict reading level using ordinal regression, trained end-to-end</a:t>
            </a:r>
          </a:p>
          <a:p>
            <a:endParaRPr lang="en-US" dirty="0"/>
          </a:p>
        </p:txBody>
      </p:sp>
      <p:sp>
        <p:nvSpPr>
          <p:cNvPr id="14" name="Rectangle: Rounded Corners 13">
            <a:extLst>
              <a:ext uri="{FF2B5EF4-FFF2-40B4-BE49-F238E27FC236}">
                <a16:creationId xmlns:a16="http://schemas.microsoft.com/office/drawing/2014/main" id="{92B2635F-17DC-4A2F-A772-4D4C622BBCB2}"/>
              </a:ext>
            </a:extLst>
          </p:cNvPr>
          <p:cNvSpPr/>
          <p:nvPr/>
        </p:nvSpPr>
        <p:spPr>
          <a:xfrm>
            <a:off x="7127310" y="5091830"/>
            <a:ext cx="3350712" cy="1020871"/>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35CBBF2-94CB-4E26-B513-E30A2F0E7D3A}"/>
              </a:ext>
            </a:extLst>
          </p:cNvPr>
          <p:cNvSpPr/>
          <p:nvPr/>
        </p:nvSpPr>
        <p:spPr>
          <a:xfrm>
            <a:off x="7217080" y="3350524"/>
            <a:ext cx="3104367" cy="1649451"/>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3722664-CC33-44C6-B9BE-AE2D20BA957A}"/>
              </a:ext>
            </a:extLst>
          </p:cNvPr>
          <p:cNvSpPr/>
          <p:nvPr/>
        </p:nvSpPr>
        <p:spPr>
          <a:xfrm>
            <a:off x="7597037" y="1825625"/>
            <a:ext cx="2423786" cy="121612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0333F00B-1183-4A6C-9703-18EC1CB641B7}"/>
              </a:ext>
            </a:extLst>
          </p:cNvPr>
          <p:cNvSpPr>
            <a:spLocks noGrp="1"/>
          </p:cNvSpPr>
          <p:nvPr>
            <p:ph type="sldNum" sz="quarter" idx="12"/>
          </p:nvPr>
        </p:nvSpPr>
        <p:spPr/>
        <p:txBody>
          <a:bodyPr/>
          <a:lstStyle/>
          <a:p>
            <a:fld id="{0A023191-99DB-4E6A-9590-FE1118B0D4B2}" type="slidenum">
              <a:rPr lang="en-US" smtClean="0"/>
              <a:t>9</a:t>
            </a:fld>
            <a:endParaRPr lang="en-US"/>
          </a:p>
        </p:txBody>
      </p:sp>
      <p:sp>
        <p:nvSpPr>
          <p:cNvPr id="3" name="TextBox 2">
            <a:extLst>
              <a:ext uri="{FF2B5EF4-FFF2-40B4-BE49-F238E27FC236}">
                <a16:creationId xmlns:a16="http://schemas.microsoft.com/office/drawing/2014/main" id="{B98BE505-99F0-42A0-AA10-450A8012F21C}"/>
              </a:ext>
            </a:extLst>
          </p:cNvPr>
          <p:cNvSpPr txBox="1"/>
          <p:nvPr/>
        </p:nvSpPr>
        <p:spPr>
          <a:xfrm>
            <a:off x="739036" y="6231699"/>
            <a:ext cx="4716049" cy="369332"/>
          </a:xfrm>
          <a:prstGeom prst="rect">
            <a:avLst/>
          </a:prstGeom>
          <a:noFill/>
        </p:spPr>
        <p:txBody>
          <a:bodyPr wrap="square" rtlCol="0">
            <a:spAutoFit/>
          </a:bodyPr>
          <a:lstStyle/>
          <a:p>
            <a:r>
              <a:rPr lang="en-US" dirty="0"/>
              <a:t>1. Glove embeddings (</a:t>
            </a:r>
            <a:r>
              <a:rPr lang="en-US" dirty="0">
                <a:hlinkClick r:id="rId4" action="ppaction://hlinksldjump"/>
              </a:rPr>
              <a:t>Pennington et al., 2014</a:t>
            </a:r>
            <a:r>
              <a:rPr lang="en-US" dirty="0"/>
              <a:t>)</a:t>
            </a:r>
          </a:p>
        </p:txBody>
      </p:sp>
      <p:sp>
        <p:nvSpPr>
          <p:cNvPr id="34" name="Rectangle: Rounded Corners 33">
            <a:extLst>
              <a:ext uri="{FF2B5EF4-FFF2-40B4-BE49-F238E27FC236}">
                <a16:creationId xmlns:a16="http://schemas.microsoft.com/office/drawing/2014/main" id="{048E2CCC-C0C9-4645-9623-D4BF45A6C477}"/>
              </a:ext>
            </a:extLst>
          </p:cNvPr>
          <p:cNvSpPr/>
          <p:nvPr/>
        </p:nvSpPr>
        <p:spPr>
          <a:xfrm>
            <a:off x="7223903" y="4063888"/>
            <a:ext cx="3104367" cy="936087"/>
          </a:xfrm>
          <a:prstGeom prst="roundRect">
            <a:avLst/>
          </a:prstGeom>
          <a:no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5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3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11316</TotalTime>
  <Words>3518</Words>
  <Application>Microsoft Office PowerPoint</Application>
  <PresentationFormat>Widescreen</PresentationFormat>
  <Paragraphs>349</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Office Theme</vt:lpstr>
      <vt:lpstr>Estimating Linguistic Complexity for Science Texts</vt:lpstr>
      <vt:lpstr>Linguistic Complexity</vt:lpstr>
      <vt:lpstr>Presentation overview</vt:lpstr>
      <vt:lpstr>Why science texts?</vt:lpstr>
      <vt:lpstr>Automated analysis of text difficulty</vt:lpstr>
      <vt:lpstr>Impact on student assessment</vt:lpstr>
      <vt:lpstr>Our work</vt:lpstr>
      <vt:lpstr>Building the data set</vt:lpstr>
      <vt:lpstr>Model</vt:lpstr>
      <vt:lpstr>Basic RNN architecture</vt:lpstr>
      <vt:lpstr>RNN structures </vt:lpstr>
      <vt:lpstr>Hierarchical RNNs</vt:lpstr>
      <vt:lpstr>Bidirectional context with attention</vt:lpstr>
      <vt:lpstr>Results</vt:lpstr>
      <vt:lpstr>Results by length</vt:lpstr>
      <vt:lpstr>Results on Middle School Science Items</vt:lpstr>
      <vt:lpstr>Conclusion</vt:lpstr>
      <vt:lpstr>PowerPoint Presentation</vt:lpstr>
      <vt:lpstr>Select References</vt:lpstr>
      <vt:lpstr>Data </vt:lpstr>
      <vt:lpstr>Implementation Details</vt:lpstr>
      <vt:lpstr>Attention Visualization</vt:lpstr>
      <vt:lpstr>Results by Genre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Automatically Identifying Text Difficulty for Improving Learning Outcomes</dc:title>
  <dc:creator>Farah Nadeem</dc:creator>
  <cp:lastModifiedBy>Farah Nadeem</cp:lastModifiedBy>
  <cp:revision>1</cp:revision>
  <dcterms:created xsi:type="dcterms:W3CDTF">2018-05-13T20:35:27Z</dcterms:created>
  <dcterms:modified xsi:type="dcterms:W3CDTF">2018-06-05T16:07:55Z</dcterms:modified>
</cp:coreProperties>
</file>